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60A0D-DE8E-4157-B140-A78652C70267}" v="1" dt="2022-11-14T18:09:46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iego Lama Von Buchwald (24121)" userId="7c2e7cac-2f5d-4a7a-b75d-e60c704b0ecc" providerId="ADAL" clId="{42D60A0D-DE8E-4157-B140-A78652C70267}"/>
    <pc:docChg chg="undo custSel addSld modSld">
      <pc:chgData name="Juan Diego Lama Von Buchwald (24121)" userId="7c2e7cac-2f5d-4a7a-b75d-e60c704b0ecc" providerId="ADAL" clId="{42D60A0D-DE8E-4157-B140-A78652C70267}" dt="2022-11-14T22:01:32.080" v="1311" actId="26606"/>
      <pc:docMkLst>
        <pc:docMk/>
      </pc:docMkLst>
      <pc:sldChg chg="addSp modSp mod setBg addAnim">
        <pc:chgData name="Juan Diego Lama Von Buchwald (24121)" userId="7c2e7cac-2f5d-4a7a-b75d-e60c704b0ecc" providerId="ADAL" clId="{42D60A0D-DE8E-4157-B140-A78652C70267}" dt="2022-11-14T18:13:21.251" v="857"/>
        <pc:sldMkLst>
          <pc:docMk/>
          <pc:sldMk cId="930593714" sldId="256"/>
        </pc:sldMkLst>
        <pc:spChg chg="mod">
          <ac:chgData name="Juan Diego Lama Von Buchwald (24121)" userId="7c2e7cac-2f5d-4a7a-b75d-e60c704b0ecc" providerId="ADAL" clId="{42D60A0D-DE8E-4157-B140-A78652C70267}" dt="2022-11-14T18:13:21.248" v="855" actId="26606"/>
          <ac:spMkLst>
            <pc:docMk/>
            <pc:sldMk cId="930593714" sldId="256"/>
            <ac:spMk id="2" creationId="{ADC9FBE8-8BAD-DBD2-D602-BBED9BB1DE02}"/>
          </ac:spMkLst>
        </pc:spChg>
        <pc:spChg chg="mod">
          <ac:chgData name="Juan Diego Lama Von Buchwald (24121)" userId="7c2e7cac-2f5d-4a7a-b75d-e60c704b0ecc" providerId="ADAL" clId="{42D60A0D-DE8E-4157-B140-A78652C70267}" dt="2022-11-14T18:13:21.248" v="855" actId="26606"/>
          <ac:spMkLst>
            <pc:docMk/>
            <pc:sldMk cId="930593714" sldId="256"/>
            <ac:spMk id="3" creationId="{597DCB1A-E202-159D-7EE7-93382684C1BA}"/>
          </ac:spMkLst>
        </pc:spChg>
        <pc:spChg chg="add">
          <ac:chgData name="Juan Diego Lama Von Buchwald (24121)" userId="7c2e7cac-2f5d-4a7a-b75d-e60c704b0ecc" providerId="ADAL" clId="{42D60A0D-DE8E-4157-B140-A78652C70267}" dt="2022-11-14T18:13:21.248" v="855" actId="26606"/>
          <ac:spMkLst>
            <pc:docMk/>
            <pc:sldMk cId="930593714" sldId="256"/>
            <ac:spMk id="8" creationId="{2A8AA5BC-4F7A-4226-8F99-6D824B226A97}"/>
          </ac:spMkLst>
        </pc:spChg>
        <pc:spChg chg="add">
          <ac:chgData name="Juan Diego Lama Von Buchwald (24121)" userId="7c2e7cac-2f5d-4a7a-b75d-e60c704b0ecc" providerId="ADAL" clId="{42D60A0D-DE8E-4157-B140-A78652C70267}" dt="2022-11-14T18:13:21.248" v="855" actId="26606"/>
          <ac:spMkLst>
            <pc:docMk/>
            <pc:sldMk cId="930593714" sldId="256"/>
            <ac:spMk id="10" creationId="{192416F2-BC84-4D7C-80C6-6296C10C3819}"/>
          </ac:spMkLst>
        </pc:spChg>
        <pc:cxnChg chg="add">
          <ac:chgData name="Juan Diego Lama Von Buchwald (24121)" userId="7c2e7cac-2f5d-4a7a-b75d-e60c704b0ecc" providerId="ADAL" clId="{42D60A0D-DE8E-4157-B140-A78652C70267}" dt="2022-11-14T18:13:21.248" v="855" actId="26606"/>
          <ac:cxnSpMkLst>
            <pc:docMk/>
            <pc:sldMk cId="930593714" sldId="256"/>
            <ac:cxnSpMk id="12" creationId="{2330623A-AB89-4E04-AC9A-2BAFBF85AE3A}"/>
          </ac:cxnSpMkLst>
        </pc:cxnChg>
      </pc:sldChg>
      <pc:sldChg chg="addSp modSp mod setBg">
        <pc:chgData name="Juan Diego Lama Von Buchwald (24121)" userId="7c2e7cac-2f5d-4a7a-b75d-e60c704b0ecc" providerId="ADAL" clId="{42D60A0D-DE8E-4157-B140-A78652C70267}" dt="2022-11-14T18:49:48.562" v="1239" actId="20577"/>
        <pc:sldMkLst>
          <pc:docMk/>
          <pc:sldMk cId="2892486162" sldId="257"/>
        </pc:sldMkLst>
        <pc:spChg chg="mod">
          <ac:chgData name="Juan Diego Lama Von Buchwald (24121)" userId="7c2e7cac-2f5d-4a7a-b75d-e60c704b0ecc" providerId="ADAL" clId="{42D60A0D-DE8E-4157-B140-A78652C70267}" dt="2022-11-14T18:13:16.156" v="854" actId="26606"/>
          <ac:spMkLst>
            <pc:docMk/>
            <pc:sldMk cId="2892486162" sldId="257"/>
            <ac:spMk id="2" creationId="{CAD83E18-AD59-392E-07FE-397CD3D68EB9}"/>
          </ac:spMkLst>
        </pc:spChg>
        <pc:spChg chg="mod">
          <ac:chgData name="Juan Diego Lama Von Buchwald (24121)" userId="7c2e7cac-2f5d-4a7a-b75d-e60c704b0ecc" providerId="ADAL" clId="{42D60A0D-DE8E-4157-B140-A78652C70267}" dt="2022-11-14T18:49:48.562" v="1239" actId="20577"/>
          <ac:spMkLst>
            <pc:docMk/>
            <pc:sldMk cId="2892486162" sldId="257"/>
            <ac:spMk id="3" creationId="{85329333-FD39-9D9B-C751-FEA5294BDFBD}"/>
          </ac:spMkLst>
        </pc:spChg>
        <pc:spChg chg="add">
          <ac:chgData name="Juan Diego Lama Von Buchwald (24121)" userId="7c2e7cac-2f5d-4a7a-b75d-e60c704b0ecc" providerId="ADAL" clId="{42D60A0D-DE8E-4157-B140-A78652C70267}" dt="2022-11-14T18:13:16.156" v="854" actId="26606"/>
          <ac:spMkLst>
            <pc:docMk/>
            <pc:sldMk cId="2892486162" sldId="257"/>
            <ac:spMk id="11" creationId="{73DE2CFE-42F2-48F0-8706-5264E012B10C}"/>
          </ac:spMkLst>
        </pc:spChg>
        <pc:picChg chg="mod">
          <ac:chgData name="Juan Diego Lama Von Buchwald (24121)" userId="7c2e7cac-2f5d-4a7a-b75d-e60c704b0ecc" providerId="ADAL" clId="{42D60A0D-DE8E-4157-B140-A78652C70267}" dt="2022-11-14T18:13:16.156" v="854" actId="26606"/>
          <ac:picMkLst>
            <pc:docMk/>
            <pc:sldMk cId="2892486162" sldId="257"/>
            <ac:picMk id="6" creationId="{16EAA3F2-22D7-56DD-BC70-19AF2706F0CA}"/>
          </ac:picMkLst>
        </pc:picChg>
      </pc:sldChg>
      <pc:sldChg chg="addSp delSp modSp mod">
        <pc:chgData name="Juan Diego Lama Von Buchwald (24121)" userId="7c2e7cac-2f5d-4a7a-b75d-e60c704b0ecc" providerId="ADAL" clId="{42D60A0D-DE8E-4157-B140-A78652C70267}" dt="2022-11-14T18:13:08.987" v="853" actId="26606"/>
        <pc:sldMkLst>
          <pc:docMk/>
          <pc:sldMk cId="1705732362" sldId="258"/>
        </pc:sldMkLst>
        <pc:spChg chg="mod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2" creationId="{89C7A6A4-EBF2-685A-D567-94B97D6449CC}"/>
          </ac:spMkLst>
        </pc:spChg>
        <pc:spChg chg="mod ord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3" creationId="{9467C3F3-CCA7-5DB1-BBAF-A5AEC783D4F7}"/>
          </ac:spMkLst>
        </pc:spChg>
        <pc:spChg chg="del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24" creationId="{385E1BDC-A9B0-4A87-82E3-F3187F69A802}"/>
          </ac:spMkLst>
        </pc:spChg>
        <pc:spChg chg="del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26" creationId="{0990C621-3B8B-4820-8328-D47EF7CE823C}"/>
          </ac:spMkLst>
        </pc:spChg>
        <pc:spChg chg="del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28" creationId="{C1A2385B-1D2A-4E17-84FA-6CB7F0AAE473}"/>
          </ac:spMkLst>
        </pc:spChg>
        <pc:spChg chg="del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30" creationId="{5E791F2F-79DB-4CC0-9FA1-001E3E91E8B7}"/>
          </ac:spMkLst>
        </pc:spChg>
        <pc:spChg chg="add">
          <ac:chgData name="Juan Diego Lama Von Buchwald (24121)" userId="7c2e7cac-2f5d-4a7a-b75d-e60c704b0ecc" providerId="ADAL" clId="{42D60A0D-DE8E-4157-B140-A78652C70267}" dt="2022-11-14T18:13:08.987" v="853" actId="26606"/>
          <ac:spMkLst>
            <pc:docMk/>
            <pc:sldMk cId="1705732362" sldId="258"/>
            <ac:spMk id="35" creationId="{42A5316D-ED2F-4F89-B4B4-8D9240B1A348}"/>
          </ac:spMkLst>
        </pc:spChg>
        <pc:picChg chg="mod">
          <ac:chgData name="Juan Diego Lama Von Buchwald (24121)" userId="7c2e7cac-2f5d-4a7a-b75d-e60c704b0ecc" providerId="ADAL" clId="{42D60A0D-DE8E-4157-B140-A78652C70267}" dt="2022-11-14T18:13:08.987" v="853" actId="26606"/>
          <ac:picMkLst>
            <pc:docMk/>
            <pc:sldMk cId="1705732362" sldId="258"/>
            <ac:picMk id="6" creationId="{6E827FC4-321C-A021-FA1F-D0B043FF4D12}"/>
          </ac:picMkLst>
        </pc:picChg>
        <pc:picChg chg="mod">
          <ac:chgData name="Juan Diego Lama Von Buchwald (24121)" userId="7c2e7cac-2f5d-4a7a-b75d-e60c704b0ecc" providerId="ADAL" clId="{42D60A0D-DE8E-4157-B140-A78652C70267}" dt="2022-11-14T18:13:08.987" v="853" actId="26606"/>
          <ac:picMkLst>
            <pc:docMk/>
            <pc:sldMk cId="1705732362" sldId="258"/>
            <ac:picMk id="8" creationId="{2DFD954C-BC87-5A53-CA1E-A12242EF9FC2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3:05.242" v="852" actId="26606"/>
        <pc:sldMkLst>
          <pc:docMk/>
          <pc:sldMk cId="508848188" sldId="259"/>
        </pc:sldMkLst>
        <pc:spChg chg="mod">
          <ac:chgData name="Juan Diego Lama Von Buchwald (24121)" userId="7c2e7cac-2f5d-4a7a-b75d-e60c704b0ecc" providerId="ADAL" clId="{42D60A0D-DE8E-4157-B140-A78652C70267}" dt="2022-11-14T18:13:05.242" v="852" actId="26606"/>
          <ac:spMkLst>
            <pc:docMk/>
            <pc:sldMk cId="508848188" sldId="259"/>
            <ac:spMk id="2" creationId="{B8FEB46C-8BE8-1B29-BA15-E128971C2DC9}"/>
          </ac:spMkLst>
        </pc:spChg>
        <pc:spChg chg="mod ord">
          <ac:chgData name="Juan Diego Lama Von Buchwald (24121)" userId="7c2e7cac-2f5d-4a7a-b75d-e60c704b0ecc" providerId="ADAL" clId="{42D60A0D-DE8E-4157-B140-A78652C70267}" dt="2022-11-14T18:13:05.242" v="852" actId="26606"/>
          <ac:spMkLst>
            <pc:docMk/>
            <pc:sldMk cId="508848188" sldId="259"/>
            <ac:spMk id="3" creationId="{18495CA3-06EE-FD9D-F6D7-1300D474278D}"/>
          </ac:spMkLst>
        </pc:spChg>
        <pc:spChg chg="add">
          <ac:chgData name="Juan Diego Lama Von Buchwald (24121)" userId="7c2e7cac-2f5d-4a7a-b75d-e60c704b0ecc" providerId="ADAL" clId="{42D60A0D-DE8E-4157-B140-A78652C70267}" dt="2022-11-14T18:13:05.242" v="852" actId="26606"/>
          <ac:spMkLst>
            <pc:docMk/>
            <pc:sldMk cId="508848188" sldId="259"/>
            <ac:spMk id="10" creationId="{42A5316D-ED2F-4F89-B4B4-8D9240B1A348}"/>
          </ac:spMkLst>
        </pc:spChg>
        <pc:picChg chg="mod">
          <ac:chgData name="Juan Diego Lama Von Buchwald (24121)" userId="7c2e7cac-2f5d-4a7a-b75d-e60c704b0ecc" providerId="ADAL" clId="{42D60A0D-DE8E-4157-B140-A78652C70267}" dt="2022-11-14T18:13:05.242" v="852" actId="26606"/>
          <ac:picMkLst>
            <pc:docMk/>
            <pc:sldMk cId="508848188" sldId="259"/>
            <ac:picMk id="5" creationId="{648D9433-F713-8199-1152-FC8CDB5E099B}"/>
          </ac:picMkLst>
        </pc:picChg>
      </pc:sldChg>
      <pc:sldChg chg="addSp delSp modSp mod">
        <pc:chgData name="Juan Diego Lama Von Buchwald (24121)" userId="7c2e7cac-2f5d-4a7a-b75d-e60c704b0ecc" providerId="ADAL" clId="{42D60A0D-DE8E-4157-B140-A78652C70267}" dt="2022-11-14T18:13:00.825" v="851" actId="26606"/>
        <pc:sldMkLst>
          <pc:docMk/>
          <pc:sldMk cId="1393585903" sldId="260"/>
        </pc:sldMkLst>
        <pc:spChg chg="mod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2" creationId="{7E9D95F4-FAB9-9A18-B324-203B967C4B44}"/>
          </ac:spMkLst>
        </pc:spChg>
        <pc:spChg chg="mod ord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3" creationId="{E8D90E64-37CB-C1BD-70FA-32B26BD574F0}"/>
          </ac:spMkLst>
        </pc:spChg>
        <pc:spChg chg="del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13" creationId="{385E1BDC-A9B0-4A87-82E3-F3187F69A802}"/>
          </ac:spMkLst>
        </pc:spChg>
        <pc:spChg chg="del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15" creationId="{0990C621-3B8B-4820-8328-D47EF7CE823C}"/>
          </ac:spMkLst>
        </pc:spChg>
        <pc:spChg chg="del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17" creationId="{C1A2385B-1D2A-4E17-84FA-6CB7F0AAE473}"/>
          </ac:spMkLst>
        </pc:spChg>
        <pc:spChg chg="del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19" creationId="{5E791F2F-79DB-4CC0-9FA1-001E3E91E8B7}"/>
          </ac:spMkLst>
        </pc:spChg>
        <pc:spChg chg="add">
          <ac:chgData name="Juan Diego Lama Von Buchwald (24121)" userId="7c2e7cac-2f5d-4a7a-b75d-e60c704b0ecc" providerId="ADAL" clId="{42D60A0D-DE8E-4157-B140-A78652C70267}" dt="2022-11-14T18:13:00.825" v="851" actId="26606"/>
          <ac:spMkLst>
            <pc:docMk/>
            <pc:sldMk cId="1393585903" sldId="260"/>
            <ac:spMk id="24" creationId="{42A5316D-ED2F-4F89-B4B4-8D9240B1A348}"/>
          </ac:spMkLst>
        </pc:spChg>
        <pc:picChg chg="mod">
          <ac:chgData name="Juan Diego Lama Von Buchwald (24121)" userId="7c2e7cac-2f5d-4a7a-b75d-e60c704b0ecc" providerId="ADAL" clId="{42D60A0D-DE8E-4157-B140-A78652C70267}" dt="2022-11-14T18:13:00.825" v="851" actId="26606"/>
          <ac:picMkLst>
            <pc:docMk/>
            <pc:sldMk cId="1393585903" sldId="260"/>
            <ac:picMk id="6" creationId="{EFDE02FB-B67D-B628-CA6E-5CE635EB415C}"/>
          </ac:picMkLst>
        </pc:picChg>
        <pc:picChg chg="mod">
          <ac:chgData name="Juan Diego Lama Von Buchwald (24121)" userId="7c2e7cac-2f5d-4a7a-b75d-e60c704b0ecc" providerId="ADAL" clId="{42D60A0D-DE8E-4157-B140-A78652C70267}" dt="2022-11-14T18:13:00.825" v="851" actId="26606"/>
          <ac:picMkLst>
            <pc:docMk/>
            <pc:sldMk cId="1393585903" sldId="260"/>
            <ac:picMk id="8" creationId="{BDD00039-B458-EC48-857D-69A524A5701C}"/>
          </ac:picMkLst>
        </pc:picChg>
      </pc:sldChg>
      <pc:sldChg chg="addSp delSp modSp mod setBg">
        <pc:chgData name="Juan Diego Lama Von Buchwald (24121)" userId="7c2e7cac-2f5d-4a7a-b75d-e60c704b0ecc" providerId="ADAL" clId="{42D60A0D-DE8E-4157-B140-A78652C70267}" dt="2022-11-14T18:12:54.531" v="850" actId="26606"/>
        <pc:sldMkLst>
          <pc:docMk/>
          <pc:sldMk cId="2323823568" sldId="261"/>
        </pc:sldMkLst>
        <pc:spChg chg="mod">
          <ac:chgData name="Juan Diego Lama Von Buchwald (24121)" userId="7c2e7cac-2f5d-4a7a-b75d-e60c704b0ecc" providerId="ADAL" clId="{42D60A0D-DE8E-4157-B140-A78652C70267}" dt="2022-11-14T18:12:54.531" v="850" actId="26606"/>
          <ac:spMkLst>
            <pc:docMk/>
            <pc:sldMk cId="2323823568" sldId="261"/>
            <ac:spMk id="2" creationId="{5728F7D8-703D-632E-5179-48F32FEBD6A4}"/>
          </ac:spMkLst>
        </pc:spChg>
        <pc:spChg chg="mod">
          <ac:chgData name="Juan Diego Lama Von Buchwald (24121)" userId="7c2e7cac-2f5d-4a7a-b75d-e60c704b0ecc" providerId="ADAL" clId="{42D60A0D-DE8E-4157-B140-A78652C70267}" dt="2022-11-14T18:12:54.531" v="850" actId="26606"/>
          <ac:spMkLst>
            <pc:docMk/>
            <pc:sldMk cId="2323823568" sldId="261"/>
            <ac:spMk id="4" creationId="{59B19A98-B7F9-526F-1793-A17BBD979C19}"/>
          </ac:spMkLst>
        </pc:spChg>
        <pc:spChg chg="add del">
          <ac:chgData name="Juan Diego Lama Von Buchwald (24121)" userId="7c2e7cac-2f5d-4a7a-b75d-e60c704b0ecc" providerId="ADAL" clId="{42D60A0D-DE8E-4157-B140-A78652C70267}" dt="2022-11-14T18:12:52.819" v="847" actId="26606"/>
          <ac:spMkLst>
            <pc:docMk/>
            <pc:sldMk cId="2323823568" sldId="261"/>
            <ac:spMk id="11" creationId="{73DE2CFE-42F2-48F0-8706-5264E012B10C}"/>
          </ac:spMkLst>
        </pc:spChg>
        <pc:spChg chg="add del">
          <ac:chgData name="Juan Diego Lama Von Buchwald (24121)" userId="7c2e7cac-2f5d-4a7a-b75d-e60c704b0ecc" providerId="ADAL" clId="{42D60A0D-DE8E-4157-B140-A78652C70267}" dt="2022-11-14T18:12:54.520" v="849" actId="26606"/>
          <ac:spMkLst>
            <pc:docMk/>
            <pc:sldMk cId="2323823568" sldId="261"/>
            <ac:spMk id="13" creationId="{73DE2CFE-42F2-48F0-8706-5264E012B10C}"/>
          </ac:spMkLst>
        </pc:spChg>
        <pc:spChg chg="add">
          <ac:chgData name="Juan Diego Lama Von Buchwald (24121)" userId="7c2e7cac-2f5d-4a7a-b75d-e60c704b0ecc" providerId="ADAL" clId="{42D60A0D-DE8E-4157-B140-A78652C70267}" dt="2022-11-14T18:12:54.531" v="850" actId="26606"/>
          <ac:spMkLst>
            <pc:docMk/>
            <pc:sldMk cId="2323823568" sldId="261"/>
            <ac:spMk id="15" creationId="{73DE2CFE-42F2-48F0-8706-5264E012B10C}"/>
          </ac:spMkLst>
        </pc:spChg>
        <pc:picChg chg="mod ord">
          <ac:chgData name="Juan Diego Lama Von Buchwald (24121)" userId="7c2e7cac-2f5d-4a7a-b75d-e60c704b0ecc" providerId="ADAL" clId="{42D60A0D-DE8E-4157-B140-A78652C70267}" dt="2022-11-14T18:12:54.531" v="850" actId="26606"/>
          <ac:picMkLst>
            <pc:docMk/>
            <pc:sldMk cId="2323823568" sldId="261"/>
            <ac:picMk id="6" creationId="{E3974426-8BB4-82B9-D5C9-2A2860628D89}"/>
          </ac:picMkLst>
        </pc:picChg>
      </pc:sldChg>
      <pc:sldChg chg="addSp delSp modSp mod setBg">
        <pc:chgData name="Juan Diego Lama Von Buchwald (24121)" userId="7c2e7cac-2f5d-4a7a-b75d-e60c704b0ecc" providerId="ADAL" clId="{42D60A0D-DE8E-4157-B140-A78652C70267}" dt="2022-11-14T18:12:48.234" v="845" actId="26606"/>
        <pc:sldMkLst>
          <pc:docMk/>
          <pc:sldMk cId="2269242522" sldId="262"/>
        </pc:sldMkLst>
        <pc:spChg chg="mod">
          <ac:chgData name="Juan Diego Lama Von Buchwald (24121)" userId="7c2e7cac-2f5d-4a7a-b75d-e60c704b0ecc" providerId="ADAL" clId="{42D60A0D-DE8E-4157-B140-A78652C70267}" dt="2022-11-14T18:12:48.234" v="845" actId="26606"/>
          <ac:spMkLst>
            <pc:docMk/>
            <pc:sldMk cId="2269242522" sldId="262"/>
            <ac:spMk id="2" creationId="{65EAE354-5E3F-7D24-7581-39D4909C6DE6}"/>
          </ac:spMkLst>
        </pc:spChg>
        <pc:spChg chg="mod">
          <ac:chgData name="Juan Diego Lama Von Buchwald (24121)" userId="7c2e7cac-2f5d-4a7a-b75d-e60c704b0ecc" providerId="ADAL" clId="{42D60A0D-DE8E-4157-B140-A78652C70267}" dt="2022-11-14T18:12:48.234" v="845" actId="26606"/>
          <ac:spMkLst>
            <pc:docMk/>
            <pc:sldMk cId="2269242522" sldId="262"/>
            <ac:spMk id="4" creationId="{9D6761E0-EF1C-5E3C-BBC3-A9574C673173}"/>
          </ac:spMkLst>
        </pc:spChg>
        <pc:spChg chg="add del">
          <ac:chgData name="Juan Diego Lama Von Buchwald (24121)" userId="7c2e7cac-2f5d-4a7a-b75d-e60c704b0ecc" providerId="ADAL" clId="{42D60A0D-DE8E-4157-B140-A78652C70267}" dt="2022-11-14T18:12:48.223" v="844" actId="26606"/>
          <ac:spMkLst>
            <pc:docMk/>
            <pc:sldMk cId="2269242522" sldId="262"/>
            <ac:spMk id="11" creationId="{73DE2CFE-42F2-48F0-8706-5264E012B10C}"/>
          </ac:spMkLst>
        </pc:spChg>
        <pc:spChg chg="add">
          <ac:chgData name="Juan Diego Lama Von Buchwald (24121)" userId="7c2e7cac-2f5d-4a7a-b75d-e60c704b0ecc" providerId="ADAL" clId="{42D60A0D-DE8E-4157-B140-A78652C70267}" dt="2022-11-14T18:12:48.234" v="845" actId="26606"/>
          <ac:spMkLst>
            <pc:docMk/>
            <pc:sldMk cId="2269242522" sldId="262"/>
            <ac:spMk id="13" creationId="{73DE2CFE-42F2-48F0-8706-5264E012B10C}"/>
          </ac:spMkLst>
        </pc:spChg>
        <pc:picChg chg="mod ord">
          <ac:chgData name="Juan Diego Lama Von Buchwald (24121)" userId="7c2e7cac-2f5d-4a7a-b75d-e60c704b0ecc" providerId="ADAL" clId="{42D60A0D-DE8E-4157-B140-A78652C70267}" dt="2022-11-14T18:12:48.234" v="845" actId="26606"/>
          <ac:picMkLst>
            <pc:docMk/>
            <pc:sldMk cId="2269242522" sldId="262"/>
            <ac:picMk id="6" creationId="{8A288078-6453-1925-0BA3-874C1362168F}"/>
          </ac:picMkLst>
        </pc:picChg>
      </pc:sldChg>
      <pc:sldChg chg="addSp delSp modSp mod">
        <pc:chgData name="Juan Diego Lama Von Buchwald (24121)" userId="7c2e7cac-2f5d-4a7a-b75d-e60c704b0ecc" providerId="ADAL" clId="{42D60A0D-DE8E-4157-B140-A78652C70267}" dt="2022-11-14T18:12:40.956" v="842" actId="26606"/>
        <pc:sldMkLst>
          <pc:docMk/>
          <pc:sldMk cId="3035854824" sldId="263"/>
        </pc:sldMkLst>
        <pc:spChg chg="mod">
          <ac:chgData name="Juan Diego Lama Von Buchwald (24121)" userId="7c2e7cac-2f5d-4a7a-b75d-e60c704b0ecc" providerId="ADAL" clId="{42D60A0D-DE8E-4157-B140-A78652C70267}" dt="2022-11-14T18:12:40.956" v="842" actId="26606"/>
          <ac:spMkLst>
            <pc:docMk/>
            <pc:sldMk cId="3035854824" sldId="263"/>
            <ac:spMk id="2" creationId="{0585D553-7C5B-22B3-6712-1CF62D562509}"/>
          </ac:spMkLst>
        </pc:spChg>
        <pc:spChg chg="del">
          <ac:chgData name="Juan Diego Lama Von Buchwald (24121)" userId="7c2e7cac-2f5d-4a7a-b75d-e60c704b0ecc" providerId="ADAL" clId="{42D60A0D-DE8E-4157-B140-A78652C70267}" dt="2022-11-14T18:12:40.956" v="842" actId="26606"/>
          <ac:spMkLst>
            <pc:docMk/>
            <pc:sldMk cId="3035854824" sldId="263"/>
            <ac:spMk id="11" creationId="{D12DDE76-C203-4047-9998-63900085B5E8}"/>
          </ac:spMkLst>
        </pc:spChg>
        <pc:spChg chg="add">
          <ac:chgData name="Juan Diego Lama Von Buchwald (24121)" userId="7c2e7cac-2f5d-4a7a-b75d-e60c704b0ecc" providerId="ADAL" clId="{42D60A0D-DE8E-4157-B140-A78652C70267}" dt="2022-11-14T18:12:40.956" v="842" actId="26606"/>
          <ac:spMkLst>
            <pc:docMk/>
            <pc:sldMk cId="3035854824" sldId="263"/>
            <ac:spMk id="16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40.956" v="842" actId="26606"/>
          <ac:picMkLst>
            <pc:docMk/>
            <pc:sldMk cId="3035854824" sldId="263"/>
            <ac:picMk id="6" creationId="{B764892D-A357-7B4D-3EF2-DED20A0E4052}"/>
          </ac:picMkLst>
        </pc:picChg>
      </pc:sldChg>
      <pc:sldChg chg="addSp delSp modSp mod setBg">
        <pc:chgData name="Juan Diego Lama Von Buchwald (24121)" userId="7c2e7cac-2f5d-4a7a-b75d-e60c704b0ecc" providerId="ADAL" clId="{42D60A0D-DE8E-4157-B140-A78652C70267}" dt="2022-11-14T18:12:37.591" v="841" actId="26606"/>
        <pc:sldMkLst>
          <pc:docMk/>
          <pc:sldMk cId="1485053243" sldId="264"/>
        </pc:sldMkLst>
        <pc:spChg chg="mod">
          <ac:chgData name="Juan Diego Lama Von Buchwald (24121)" userId="7c2e7cac-2f5d-4a7a-b75d-e60c704b0ecc" providerId="ADAL" clId="{42D60A0D-DE8E-4157-B140-A78652C70267}" dt="2022-11-14T18:12:37.591" v="841" actId="26606"/>
          <ac:spMkLst>
            <pc:docMk/>
            <pc:sldMk cId="1485053243" sldId="264"/>
            <ac:spMk id="2" creationId="{9DC019CE-8F5C-7225-8757-59B19F28EF35}"/>
          </ac:spMkLst>
        </pc:spChg>
        <pc:spChg chg="add del">
          <ac:chgData name="Juan Diego Lama Von Buchwald (24121)" userId="7c2e7cac-2f5d-4a7a-b75d-e60c704b0ecc" providerId="ADAL" clId="{42D60A0D-DE8E-4157-B140-A78652C70267}" dt="2022-11-14T18:12:37.582" v="840" actId="26606"/>
          <ac:spMkLst>
            <pc:docMk/>
            <pc:sldMk cId="1485053243" sldId="264"/>
            <ac:spMk id="9" creationId="{CCEFFD76-2418-AB16-76F0-65F69E2E498F}"/>
          </ac:spMkLst>
        </pc:spChg>
        <pc:spChg chg="add">
          <ac:chgData name="Juan Diego Lama Von Buchwald (24121)" userId="7c2e7cac-2f5d-4a7a-b75d-e60c704b0ecc" providerId="ADAL" clId="{42D60A0D-DE8E-4157-B140-A78652C70267}" dt="2022-11-14T18:12:37.591" v="841" actId="26606"/>
          <ac:spMkLst>
            <pc:docMk/>
            <pc:sldMk cId="1485053243" sldId="264"/>
            <ac:spMk id="10" creationId="{D4771268-CB57-404A-9271-370EB28F6090}"/>
          </ac:spMkLst>
        </pc:spChg>
        <pc:spChg chg="add del">
          <ac:chgData name="Juan Diego Lama Von Buchwald (24121)" userId="7c2e7cac-2f5d-4a7a-b75d-e60c704b0ecc" providerId="ADAL" clId="{42D60A0D-DE8E-4157-B140-A78652C70267}" dt="2022-11-14T18:12:37.582" v="840" actId="26606"/>
          <ac:spMkLst>
            <pc:docMk/>
            <pc:sldMk cId="1485053243" sldId="264"/>
            <ac:spMk id="12" creationId="{73DE2CFE-42F2-48F0-8706-5264E012B10C}"/>
          </ac:spMkLst>
        </pc:spChg>
        <pc:picChg chg="mod">
          <ac:chgData name="Juan Diego Lama Von Buchwald (24121)" userId="7c2e7cac-2f5d-4a7a-b75d-e60c704b0ecc" providerId="ADAL" clId="{42D60A0D-DE8E-4157-B140-A78652C70267}" dt="2022-11-14T18:12:37.591" v="841" actId="26606"/>
          <ac:picMkLst>
            <pc:docMk/>
            <pc:sldMk cId="1485053243" sldId="264"/>
            <ac:picMk id="5" creationId="{68808D00-DB76-4786-A393-B50D0F216F0E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33.259" v="838" actId="26606"/>
        <pc:sldMkLst>
          <pc:docMk/>
          <pc:sldMk cId="4110958453" sldId="265"/>
        </pc:sldMkLst>
        <pc:spChg chg="mod">
          <ac:chgData name="Juan Diego Lama Von Buchwald (24121)" userId="7c2e7cac-2f5d-4a7a-b75d-e60c704b0ecc" providerId="ADAL" clId="{42D60A0D-DE8E-4157-B140-A78652C70267}" dt="2022-11-14T18:12:33.259" v="838" actId="26606"/>
          <ac:spMkLst>
            <pc:docMk/>
            <pc:sldMk cId="4110958453" sldId="265"/>
            <ac:spMk id="2" creationId="{30397C38-0077-C53F-25FF-D0468573CE7F}"/>
          </ac:spMkLst>
        </pc:spChg>
        <pc:spChg chg="mod">
          <ac:chgData name="Juan Diego Lama Von Buchwald (24121)" userId="7c2e7cac-2f5d-4a7a-b75d-e60c704b0ecc" providerId="ADAL" clId="{42D60A0D-DE8E-4157-B140-A78652C70267}" dt="2022-11-14T18:12:33.259" v="838" actId="26606"/>
          <ac:spMkLst>
            <pc:docMk/>
            <pc:sldMk cId="4110958453" sldId="265"/>
            <ac:spMk id="4" creationId="{4C6D0F50-FB2C-1D08-0333-7907F4DB12A6}"/>
          </ac:spMkLst>
        </pc:spChg>
        <pc:spChg chg="add">
          <ac:chgData name="Juan Diego Lama Von Buchwald (24121)" userId="7c2e7cac-2f5d-4a7a-b75d-e60c704b0ecc" providerId="ADAL" clId="{42D60A0D-DE8E-4157-B140-A78652C70267}" dt="2022-11-14T18:12:33.259" v="838" actId="26606"/>
          <ac:spMkLst>
            <pc:docMk/>
            <pc:sldMk cId="4110958453" sldId="265"/>
            <ac:spMk id="11" creationId="{73DE2CFE-42F2-48F0-8706-5264E012B10C}"/>
          </ac:spMkLst>
        </pc:spChg>
        <pc:picChg chg="mod ord">
          <ac:chgData name="Juan Diego Lama Von Buchwald (24121)" userId="7c2e7cac-2f5d-4a7a-b75d-e60c704b0ecc" providerId="ADAL" clId="{42D60A0D-DE8E-4157-B140-A78652C70267}" dt="2022-11-14T18:12:33.259" v="838" actId="26606"/>
          <ac:picMkLst>
            <pc:docMk/>
            <pc:sldMk cId="4110958453" sldId="265"/>
            <ac:picMk id="6" creationId="{043AF188-E650-FEBE-1B85-4F1945FC2D93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28.050" v="837" actId="26606"/>
        <pc:sldMkLst>
          <pc:docMk/>
          <pc:sldMk cId="995797941" sldId="266"/>
        </pc:sldMkLst>
        <pc:spChg chg="mod">
          <ac:chgData name="Juan Diego Lama Von Buchwald (24121)" userId="7c2e7cac-2f5d-4a7a-b75d-e60c704b0ecc" providerId="ADAL" clId="{42D60A0D-DE8E-4157-B140-A78652C70267}" dt="2022-11-14T18:12:28.050" v="837" actId="26606"/>
          <ac:spMkLst>
            <pc:docMk/>
            <pc:sldMk cId="995797941" sldId="266"/>
            <ac:spMk id="2" creationId="{0F6A2CAB-9F4B-109C-38E5-F8F8CCB2FB27}"/>
          </ac:spMkLst>
        </pc:spChg>
        <pc:spChg chg="add">
          <ac:chgData name="Juan Diego Lama Von Buchwald (24121)" userId="7c2e7cac-2f5d-4a7a-b75d-e60c704b0ecc" providerId="ADAL" clId="{42D60A0D-DE8E-4157-B140-A78652C70267}" dt="2022-11-14T18:12:28.050" v="837" actId="26606"/>
          <ac:spMkLst>
            <pc:docMk/>
            <pc:sldMk cId="995797941" sldId="266"/>
            <ac:spMk id="10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28.050" v="837" actId="26606"/>
          <ac:picMkLst>
            <pc:docMk/>
            <pc:sldMk cId="995797941" sldId="266"/>
            <ac:picMk id="5" creationId="{96CE59C7-3472-5532-121E-46A77199ADA4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25.589" v="836" actId="26606"/>
        <pc:sldMkLst>
          <pc:docMk/>
          <pc:sldMk cId="523588606" sldId="267"/>
        </pc:sldMkLst>
        <pc:spChg chg="mod">
          <ac:chgData name="Juan Diego Lama Von Buchwald (24121)" userId="7c2e7cac-2f5d-4a7a-b75d-e60c704b0ecc" providerId="ADAL" clId="{42D60A0D-DE8E-4157-B140-A78652C70267}" dt="2022-11-14T18:12:25.589" v="836" actId="26606"/>
          <ac:spMkLst>
            <pc:docMk/>
            <pc:sldMk cId="523588606" sldId="267"/>
            <ac:spMk id="2" creationId="{22199EE0-E17F-CF2E-33CD-D8D93F890601}"/>
          </ac:spMkLst>
        </pc:spChg>
        <pc:spChg chg="add">
          <ac:chgData name="Juan Diego Lama Von Buchwald (24121)" userId="7c2e7cac-2f5d-4a7a-b75d-e60c704b0ecc" providerId="ADAL" clId="{42D60A0D-DE8E-4157-B140-A78652C70267}" dt="2022-11-14T18:12:25.589" v="836" actId="26606"/>
          <ac:spMkLst>
            <pc:docMk/>
            <pc:sldMk cId="523588606" sldId="267"/>
            <ac:spMk id="10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25.589" v="836" actId="26606"/>
          <ac:picMkLst>
            <pc:docMk/>
            <pc:sldMk cId="523588606" sldId="267"/>
            <ac:picMk id="5" creationId="{0982D130-75A9-1978-B71A-FCEA0DFBD9F3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19.798" v="834" actId="26606"/>
        <pc:sldMkLst>
          <pc:docMk/>
          <pc:sldMk cId="2199417475" sldId="268"/>
        </pc:sldMkLst>
        <pc:spChg chg="mod">
          <ac:chgData name="Juan Diego Lama Von Buchwald (24121)" userId="7c2e7cac-2f5d-4a7a-b75d-e60c704b0ecc" providerId="ADAL" clId="{42D60A0D-DE8E-4157-B140-A78652C70267}" dt="2022-11-14T18:12:19.798" v="834" actId="26606"/>
          <ac:spMkLst>
            <pc:docMk/>
            <pc:sldMk cId="2199417475" sldId="268"/>
            <ac:spMk id="2" creationId="{DCC31610-56E5-F0AC-EC70-1D2A142C4BD4}"/>
          </ac:spMkLst>
        </pc:spChg>
        <pc:spChg chg="add">
          <ac:chgData name="Juan Diego Lama Von Buchwald (24121)" userId="7c2e7cac-2f5d-4a7a-b75d-e60c704b0ecc" providerId="ADAL" clId="{42D60A0D-DE8E-4157-B140-A78652C70267}" dt="2022-11-14T18:12:19.798" v="834" actId="26606"/>
          <ac:spMkLst>
            <pc:docMk/>
            <pc:sldMk cId="2199417475" sldId="268"/>
            <ac:spMk id="10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19.798" v="834" actId="26606"/>
          <ac:picMkLst>
            <pc:docMk/>
            <pc:sldMk cId="2199417475" sldId="268"/>
            <ac:picMk id="5" creationId="{F887EB81-EB74-9178-1F57-1E3F2955796B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21.963" v="835" actId="26606"/>
        <pc:sldMkLst>
          <pc:docMk/>
          <pc:sldMk cId="2874227149" sldId="269"/>
        </pc:sldMkLst>
        <pc:spChg chg="mod">
          <ac:chgData name="Juan Diego Lama Von Buchwald (24121)" userId="7c2e7cac-2f5d-4a7a-b75d-e60c704b0ecc" providerId="ADAL" clId="{42D60A0D-DE8E-4157-B140-A78652C70267}" dt="2022-11-14T18:12:21.963" v="835" actId="26606"/>
          <ac:spMkLst>
            <pc:docMk/>
            <pc:sldMk cId="2874227149" sldId="269"/>
            <ac:spMk id="2" creationId="{5D00726F-ACBC-7F31-9D65-80BDBAA2812F}"/>
          </ac:spMkLst>
        </pc:spChg>
        <pc:spChg chg="add">
          <ac:chgData name="Juan Diego Lama Von Buchwald (24121)" userId="7c2e7cac-2f5d-4a7a-b75d-e60c704b0ecc" providerId="ADAL" clId="{42D60A0D-DE8E-4157-B140-A78652C70267}" dt="2022-11-14T18:12:21.963" v="835" actId="26606"/>
          <ac:spMkLst>
            <pc:docMk/>
            <pc:sldMk cId="2874227149" sldId="269"/>
            <ac:spMk id="10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21.963" v="835" actId="26606"/>
          <ac:picMkLst>
            <pc:docMk/>
            <pc:sldMk cId="2874227149" sldId="269"/>
            <ac:picMk id="5" creationId="{DA9E4964-5EBE-88A7-59F6-73A58D706A12}"/>
          </ac:picMkLst>
        </pc:picChg>
      </pc:sldChg>
      <pc:sldChg chg="addSp modSp mod setBg">
        <pc:chgData name="Juan Diego Lama Von Buchwald (24121)" userId="7c2e7cac-2f5d-4a7a-b75d-e60c704b0ecc" providerId="ADAL" clId="{42D60A0D-DE8E-4157-B140-A78652C70267}" dt="2022-11-14T18:12:16.853" v="833" actId="26606"/>
        <pc:sldMkLst>
          <pc:docMk/>
          <pc:sldMk cId="4022764050" sldId="270"/>
        </pc:sldMkLst>
        <pc:spChg chg="mod">
          <ac:chgData name="Juan Diego Lama Von Buchwald (24121)" userId="7c2e7cac-2f5d-4a7a-b75d-e60c704b0ecc" providerId="ADAL" clId="{42D60A0D-DE8E-4157-B140-A78652C70267}" dt="2022-11-14T18:12:16.853" v="833" actId="26606"/>
          <ac:spMkLst>
            <pc:docMk/>
            <pc:sldMk cId="4022764050" sldId="270"/>
            <ac:spMk id="2" creationId="{F13A477D-A69B-354B-E5A9-360239160C98}"/>
          </ac:spMkLst>
        </pc:spChg>
        <pc:spChg chg="add">
          <ac:chgData name="Juan Diego Lama Von Buchwald (24121)" userId="7c2e7cac-2f5d-4a7a-b75d-e60c704b0ecc" providerId="ADAL" clId="{42D60A0D-DE8E-4157-B140-A78652C70267}" dt="2022-11-14T18:12:16.853" v="833" actId="26606"/>
          <ac:spMkLst>
            <pc:docMk/>
            <pc:sldMk cId="4022764050" sldId="270"/>
            <ac:spMk id="10" creationId="{D4771268-CB57-404A-9271-370EB28F6090}"/>
          </ac:spMkLst>
        </pc:spChg>
        <pc:picChg chg="mod">
          <ac:chgData name="Juan Diego Lama Von Buchwald (24121)" userId="7c2e7cac-2f5d-4a7a-b75d-e60c704b0ecc" providerId="ADAL" clId="{42D60A0D-DE8E-4157-B140-A78652C70267}" dt="2022-11-14T18:12:16.853" v="833" actId="26606"/>
          <ac:picMkLst>
            <pc:docMk/>
            <pc:sldMk cId="4022764050" sldId="270"/>
            <ac:picMk id="5" creationId="{EA99976E-2611-FD74-4118-1BA80A264AF3}"/>
          </ac:picMkLst>
        </pc:picChg>
      </pc:sldChg>
      <pc:sldChg chg="addSp delSp modSp mod setBg">
        <pc:chgData name="Juan Diego Lama Von Buchwald (24121)" userId="7c2e7cac-2f5d-4a7a-b75d-e60c704b0ecc" providerId="ADAL" clId="{42D60A0D-DE8E-4157-B140-A78652C70267}" dt="2022-11-14T22:01:32.080" v="1311" actId="26606"/>
        <pc:sldMkLst>
          <pc:docMk/>
          <pc:sldMk cId="464490499" sldId="271"/>
        </pc:sldMkLst>
        <pc:spChg chg="mod">
          <ac:chgData name="Juan Diego Lama Von Buchwald (24121)" userId="7c2e7cac-2f5d-4a7a-b75d-e60c704b0ecc" providerId="ADAL" clId="{42D60A0D-DE8E-4157-B140-A78652C70267}" dt="2022-11-14T22:01:32.080" v="1311" actId="26606"/>
          <ac:spMkLst>
            <pc:docMk/>
            <pc:sldMk cId="464490499" sldId="271"/>
            <ac:spMk id="2" creationId="{280370A5-ED02-89C8-F5FD-A3B90866F23A}"/>
          </ac:spMkLst>
        </pc:spChg>
        <pc:spChg chg="del">
          <ac:chgData name="Juan Diego Lama Von Buchwald (24121)" userId="7c2e7cac-2f5d-4a7a-b75d-e60c704b0ecc" providerId="ADAL" clId="{42D60A0D-DE8E-4157-B140-A78652C70267}" dt="2022-11-14T22:00:10.307" v="1275" actId="22"/>
          <ac:spMkLst>
            <pc:docMk/>
            <pc:sldMk cId="464490499" sldId="271"/>
            <ac:spMk id="3" creationId="{2ECA56C8-B69B-B20E-6464-1F9C39B7628C}"/>
          </ac:spMkLst>
        </pc:spChg>
        <pc:spChg chg="add del mod">
          <ac:chgData name="Juan Diego Lama Von Buchwald (24121)" userId="7c2e7cac-2f5d-4a7a-b75d-e60c704b0ecc" providerId="ADAL" clId="{42D60A0D-DE8E-4157-B140-A78652C70267}" dt="2022-11-14T22:01:02.823" v="1289" actId="22"/>
          <ac:spMkLst>
            <pc:docMk/>
            <pc:sldMk cId="464490499" sldId="271"/>
            <ac:spMk id="7" creationId="{2978926B-0D8D-55F5-2F4A-9F761E894C90}"/>
          </ac:spMkLst>
        </pc:spChg>
        <pc:spChg chg="add del">
          <ac:chgData name="Juan Diego Lama Von Buchwald (24121)" userId="7c2e7cac-2f5d-4a7a-b75d-e60c704b0ecc" providerId="ADAL" clId="{42D60A0D-DE8E-4157-B140-A78652C70267}" dt="2022-11-14T22:01:28.289" v="1308" actId="26606"/>
          <ac:spMkLst>
            <pc:docMk/>
            <pc:sldMk cId="464490499" sldId="271"/>
            <ac:spMk id="13" creationId="{25C9F8A1-E344-D1CD-D97E-8AF4ABCC5B91}"/>
          </ac:spMkLst>
        </pc:spChg>
        <pc:spChg chg="add del">
          <ac:chgData name="Juan Diego Lama Von Buchwald (24121)" userId="7c2e7cac-2f5d-4a7a-b75d-e60c704b0ecc" providerId="ADAL" clId="{42D60A0D-DE8E-4157-B140-A78652C70267}" dt="2022-11-14T22:01:32.064" v="1310" actId="26606"/>
          <ac:spMkLst>
            <pc:docMk/>
            <pc:sldMk cId="464490499" sldId="271"/>
            <ac:spMk id="14" creationId="{A8384FB5-9ADC-4DDC-881B-597D56F5B15D}"/>
          </ac:spMkLst>
        </pc:spChg>
        <pc:spChg chg="add del">
          <ac:chgData name="Juan Diego Lama Von Buchwald (24121)" userId="7c2e7cac-2f5d-4a7a-b75d-e60c704b0ecc" providerId="ADAL" clId="{42D60A0D-DE8E-4157-B140-A78652C70267}" dt="2022-11-14T22:01:28.289" v="1308" actId="26606"/>
          <ac:spMkLst>
            <pc:docMk/>
            <pc:sldMk cId="464490499" sldId="271"/>
            <ac:spMk id="16" creationId="{743AA782-23D1-4521-8CAD-47662984AA08}"/>
          </ac:spMkLst>
        </pc:spChg>
        <pc:spChg chg="add del">
          <ac:chgData name="Juan Diego Lama Von Buchwald (24121)" userId="7c2e7cac-2f5d-4a7a-b75d-e60c704b0ecc" providerId="ADAL" clId="{42D60A0D-DE8E-4157-B140-A78652C70267}" dt="2022-11-14T22:01:28.289" v="1308" actId="26606"/>
          <ac:spMkLst>
            <pc:docMk/>
            <pc:sldMk cId="464490499" sldId="271"/>
            <ac:spMk id="18" creationId="{650D18FE-0824-4A46-B22C-A86B52E5780A}"/>
          </ac:spMkLst>
        </pc:spChg>
        <pc:spChg chg="add del">
          <ac:chgData name="Juan Diego Lama Von Buchwald (24121)" userId="7c2e7cac-2f5d-4a7a-b75d-e60c704b0ecc" providerId="ADAL" clId="{42D60A0D-DE8E-4157-B140-A78652C70267}" dt="2022-11-14T22:01:32.064" v="1310" actId="26606"/>
          <ac:spMkLst>
            <pc:docMk/>
            <pc:sldMk cId="464490499" sldId="271"/>
            <ac:spMk id="20" creationId="{85149191-5F60-4A28-AAFF-039F96B0F3EC}"/>
          </ac:spMkLst>
        </pc:spChg>
        <pc:spChg chg="add del">
          <ac:chgData name="Juan Diego Lama Von Buchwald (24121)" userId="7c2e7cac-2f5d-4a7a-b75d-e60c704b0ecc" providerId="ADAL" clId="{42D60A0D-DE8E-4157-B140-A78652C70267}" dt="2022-11-14T22:01:32.064" v="1310" actId="26606"/>
          <ac:spMkLst>
            <pc:docMk/>
            <pc:sldMk cId="464490499" sldId="271"/>
            <ac:spMk id="21" creationId="{91E5A9A7-95C6-4F4F-B00E-C82E07FE62EF}"/>
          </ac:spMkLst>
        </pc:spChg>
        <pc:spChg chg="add del">
          <ac:chgData name="Juan Diego Lama Von Buchwald (24121)" userId="7c2e7cac-2f5d-4a7a-b75d-e60c704b0ecc" providerId="ADAL" clId="{42D60A0D-DE8E-4157-B140-A78652C70267}" dt="2022-11-14T22:01:32.064" v="1310" actId="26606"/>
          <ac:spMkLst>
            <pc:docMk/>
            <pc:sldMk cId="464490499" sldId="271"/>
            <ac:spMk id="22" creationId="{F8260ED5-17F7-4158-B241-D51DD4CF1B7E}"/>
          </ac:spMkLst>
        </pc:spChg>
        <pc:spChg chg="add del">
          <ac:chgData name="Juan Diego Lama Von Buchwald (24121)" userId="7c2e7cac-2f5d-4a7a-b75d-e60c704b0ecc" providerId="ADAL" clId="{42D60A0D-DE8E-4157-B140-A78652C70267}" dt="2022-11-14T22:01:32.064" v="1310" actId="26606"/>
          <ac:spMkLst>
            <pc:docMk/>
            <pc:sldMk cId="464490499" sldId="271"/>
            <ac:spMk id="23" creationId="{D07DD2DE-F619-49DD-B5E7-03A290FF4ED1}"/>
          </ac:spMkLst>
        </pc:spChg>
        <pc:spChg chg="add">
          <ac:chgData name="Juan Diego Lama Von Buchwald (24121)" userId="7c2e7cac-2f5d-4a7a-b75d-e60c704b0ecc" providerId="ADAL" clId="{42D60A0D-DE8E-4157-B140-A78652C70267}" dt="2022-11-14T22:01:32.080" v="1311" actId="26606"/>
          <ac:spMkLst>
            <pc:docMk/>
            <pc:sldMk cId="464490499" sldId="271"/>
            <ac:spMk id="25" creationId="{665DBBEF-238B-476B-96AB-8AAC3224ECEA}"/>
          </ac:spMkLst>
        </pc:spChg>
        <pc:spChg chg="add">
          <ac:chgData name="Juan Diego Lama Von Buchwald (24121)" userId="7c2e7cac-2f5d-4a7a-b75d-e60c704b0ecc" providerId="ADAL" clId="{42D60A0D-DE8E-4157-B140-A78652C70267}" dt="2022-11-14T22:01:32.080" v="1311" actId="26606"/>
          <ac:spMkLst>
            <pc:docMk/>
            <pc:sldMk cId="464490499" sldId="271"/>
            <ac:spMk id="26" creationId="{3FCFB1DE-0B7E-48CC-BA90-B2AB0889F9D6}"/>
          </ac:spMkLst>
        </pc:spChg>
        <pc:picChg chg="add del mod ord">
          <ac:chgData name="Juan Diego Lama Von Buchwald (24121)" userId="7c2e7cac-2f5d-4a7a-b75d-e60c704b0ecc" providerId="ADAL" clId="{42D60A0D-DE8E-4157-B140-A78652C70267}" dt="2022-11-14T22:00:12.941" v="1276" actId="478"/>
          <ac:picMkLst>
            <pc:docMk/>
            <pc:sldMk cId="464490499" sldId="271"/>
            <ac:picMk id="5" creationId="{A7CBFB91-EADD-AC02-86D9-442D1E6201E3}"/>
          </ac:picMkLst>
        </pc:picChg>
        <pc:picChg chg="add mod ord">
          <ac:chgData name="Juan Diego Lama Von Buchwald (24121)" userId="7c2e7cac-2f5d-4a7a-b75d-e60c704b0ecc" providerId="ADAL" clId="{42D60A0D-DE8E-4157-B140-A78652C70267}" dt="2022-11-14T22:01:32.080" v="1311" actId="26606"/>
          <ac:picMkLst>
            <pc:docMk/>
            <pc:sldMk cId="464490499" sldId="271"/>
            <ac:picMk id="9" creationId="{F7CE92CF-3343-AE24-166D-A1427873DF9D}"/>
          </ac:picMkLst>
        </pc:picChg>
      </pc:sldChg>
      <pc:sldChg chg="addSp delSp modSp mod setBg">
        <pc:chgData name="Juan Diego Lama Von Buchwald (24121)" userId="7c2e7cac-2f5d-4a7a-b75d-e60c704b0ecc" providerId="ADAL" clId="{42D60A0D-DE8E-4157-B140-A78652C70267}" dt="2022-11-14T18:12:13.577" v="832" actId="26606"/>
        <pc:sldMkLst>
          <pc:docMk/>
          <pc:sldMk cId="1051565503" sldId="272"/>
        </pc:sldMkLst>
        <pc:spChg chg="mod">
          <ac:chgData name="Juan Diego Lama Von Buchwald (24121)" userId="7c2e7cac-2f5d-4a7a-b75d-e60c704b0ecc" providerId="ADAL" clId="{42D60A0D-DE8E-4157-B140-A78652C70267}" dt="2022-11-14T18:12:13.577" v="832" actId="26606"/>
          <ac:spMkLst>
            <pc:docMk/>
            <pc:sldMk cId="1051565503" sldId="272"/>
            <ac:spMk id="2" creationId="{B9422613-E854-CA77-207C-4D16C984EA05}"/>
          </ac:spMkLst>
        </pc:spChg>
        <pc:spChg chg="del">
          <ac:chgData name="Juan Diego Lama Von Buchwald (24121)" userId="7c2e7cac-2f5d-4a7a-b75d-e60c704b0ecc" providerId="ADAL" clId="{42D60A0D-DE8E-4157-B140-A78652C70267}" dt="2022-11-14T16:42:12.109" v="7" actId="22"/>
          <ac:spMkLst>
            <pc:docMk/>
            <pc:sldMk cId="1051565503" sldId="272"/>
            <ac:spMk id="3" creationId="{4FE63E7B-AE79-93A1-4B29-46E0BDFC638E}"/>
          </ac:spMkLst>
        </pc:spChg>
        <pc:spChg chg="add">
          <ac:chgData name="Juan Diego Lama Von Buchwald (24121)" userId="7c2e7cac-2f5d-4a7a-b75d-e60c704b0ecc" providerId="ADAL" clId="{42D60A0D-DE8E-4157-B140-A78652C70267}" dt="2022-11-14T18:12:13.577" v="832" actId="26606"/>
          <ac:spMkLst>
            <pc:docMk/>
            <pc:sldMk cId="1051565503" sldId="272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2:13.577" v="832" actId="26606"/>
          <ac:picMkLst>
            <pc:docMk/>
            <pc:sldMk cId="1051565503" sldId="272"/>
            <ac:picMk id="5" creationId="{37FA3F72-008A-271A-D38B-75952A549085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2:10.786" v="831" actId="26606"/>
        <pc:sldMkLst>
          <pc:docMk/>
          <pc:sldMk cId="2478541179" sldId="273"/>
        </pc:sldMkLst>
        <pc:spChg chg="mod">
          <ac:chgData name="Juan Diego Lama Von Buchwald (24121)" userId="7c2e7cac-2f5d-4a7a-b75d-e60c704b0ecc" providerId="ADAL" clId="{42D60A0D-DE8E-4157-B140-A78652C70267}" dt="2022-11-14T18:12:10.786" v="831" actId="26606"/>
          <ac:spMkLst>
            <pc:docMk/>
            <pc:sldMk cId="2478541179" sldId="273"/>
            <ac:spMk id="2" creationId="{3F5E2FA1-794A-63C5-4733-04B710F99D1A}"/>
          </ac:spMkLst>
        </pc:spChg>
        <pc:spChg chg="del">
          <ac:chgData name="Juan Diego Lama Von Buchwald (24121)" userId="7c2e7cac-2f5d-4a7a-b75d-e60c704b0ecc" providerId="ADAL" clId="{42D60A0D-DE8E-4157-B140-A78652C70267}" dt="2022-11-14T16:42:30.541" v="9" actId="22"/>
          <ac:spMkLst>
            <pc:docMk/>
            <pc:sldMk cId="2478541179" sldId="273"/>
            <ac:spMk id="3" creationId="{921D767E-90BE-C2CF-3665-DAAA3B8073A8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2:10.786" v="831" actId="26606"/>
          <ac:picMkLst>
            <pc:docMk/>
            <pc:sldMk cId="2478541179" sldId="273"/>
            <ac:picMk id="5" creationId="{2D600B4A-D5FD-CB42-9BB7-EAE50D53DBF0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2:01.149" v="830" actId="27614"/>
        <pc:sldMkLst>
          <pc:docMk/>
          <pc:sldMk cId="621908149" sldId="274"/>
        </pc:sldMkLst>
        <pc:spChg chg="mod">
          <ac:chgData name="Juan Diego Lama Von Buchwald (24121)" userId="7c2e7cac-2f5d-4a7a-b75d-e60c704b0ecc" providerId="ADAL" clId="{42D60A0D-DE8E-4157-B140-A78652C70267}" dt="2022-11-14T18:11:58.891" v="829" actId="26606"/>
          <ac:spMkLst>
            <pc:docMk/>
            <pc:sldMk cId="621908149" sldId="274"/>
            <ac:spMk id="2" creationId="{45A53BA7-C58C-BB29-441F-029C15357D82}"/>
          </ac:spMkLst>
        </pc:spChg>
        <pc:spChg chg="del">
          <ac:chgData name="Juan Diego Lama Von Buchwald (24121)" userId="7c2e7cac-2f5d-4a7a-b75d-e60c704b0ecc" providerId="ADAL" clId="{42D60A0D-DE8E-4157-B140-A78652C70267}" dt="2022-11-14T16:42:54.438" v="26" actId="22"/>
          <ac:spMkLst>
            <pc:docMk/>
            <pc:sldMk cId="621908149" sldId="274"/>
            <ac:spMk id="3" creationId="{7B8FC634-BF6D-564B-5EE5-1143586D5247}"/>
          </ac:spMkLst>
        </pc:spChg>
        <pc:spChg chg="add">
          <ac:chgData name="Juan Diego Lama Von Buchwald (24121)" userId="7c2e7cac-2f5d-4a7a-b75d-e60c704b0ecc" providerId="ADAL" clId="{42D60A0D-DE8E-4157-B140-A78652C70267}" dt="2022-11-14T18:11:58.891" v="829" actId="26606"/>
          <ac:spMkLst>
            <pc:docMk/>
            <pc:sldMk cId="621908149" sldId="274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2:01.149" v="830" actId="27614"/>
          <ac:picMkLst>
            <pc:docMk/>
            <pc:sldMk cId="621908149" sldId="274"/>
            <ac:picMk id="5" creationId="{CBFADE42-4428-9E5B-E64E-CC3557985F04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55.847" v="828" actId="26606"/>
        <pc:sldMkLst>
          <pc:docMk/>
          <pc:sldMk cId="1575207378" sldId="275"/>
        </pc:sldMkLst>
        <pc:spChg chg="mod">
          <ac:chgData name="Juan Diego Lama Von Buchwald (24121)" userId="7c2e7cac-2f5d-4a7a-b75d-e60c704b0ecc" providerId="ADAL" clId="{42D60A0D-DE8E-4157-B140-A78652C70267}" dt="2022-11-14T18:11:55.847" v="828" actId="26606"/>
          <ac:spMkLst>
            <pc:docMk/>
            <pc:sldMk cId="1575207378" sldId="275"/>
            <ac:spMk id="2" creationId="{22E2455E-7E05-1ADA-BB93-A4E8D335724F}"/>
          </ac:spMkLst>
        </pc:spChg>
        <pc:spChg chg="del">
          <ac:chgData name="Juan Diego Lama Von Buchwald (24121)" userId="7c2e7cac-2f5d-4a7a-b75d-e60c704b0ecc" providerId="ADAL" clId="{42D60A0D-DE8E-4157-B140-A78652C70267}" dt="2022-11-14T16:43:11.730" v="28" actId="22"/>
          <ac:spMkLst>
            <pc:docMk/>
            <pc:sldMk cId="1575207378" sldId="275"/>
            <ac:spMk id="3" creationId="{643FE00F-4C05-2535-C1FC-F6A18F0950CF}"/>
          </ac:spMkLst>
        </pc:spChg>
        <pc:spChg chg="add">
          <ac:chgData name="Juan Diego Lama Von Buchwald (24121)" userId="7c2e7cac-2f5d-4a7a-b75d-e60c704b0ecc" providerId="ADAL" clId="{42D60A0D-DE8E-4157-B140-A78652C70267}" dt="2022-11-14T18:11:55.847" v="828" actId="26606"/>
          <ac:spMkLst>
            <pc:docMk/>
            <pc:sldMk cId="1575207378" sldId="275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55.847" v="828" actId="26606"/>
          <ac:picMkLst>
            <pc:docMk/>
            <pc:sldMk cId="1575207378" sldId="275"/>
            <ac:picMk id="5" creationId="{FD34ABAA-48B5-D7CF-418F-E658494F8F0E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51.754" v="827" actId="26606"/>
        <pc:sldMkLst>
          <pc:docMk/>
          <pc:sldMk cId="2327180016" sldId="276"/>
        </pc:sldMkLst>
        <pc:spChg chg="mod">
          <ac:chgData name="Juan Diego Lama Von Buchwald (24121)" userId="7c2e7cac-2f5d-4a7a-b75d-e60c704b0ecc" providerId="ADAL" clId="{42D60A0D-DE8E-4157-B140-A78652C70267}" dt="2022-11-14T18:11:51.754" v="827" actId="26606"/>
          <ac:spMkLst>
            <pc:docMk/>
            <pc:sldMk cId="2327180016" sldId="276"/>
            <ac:spMk id="2" creationId="{8E68BB87-AD2D-069B-B7F9-E9282202582C}"/>
          </ac:spMkLst>
        </pc:spChg>
        <pc:spChg chg="del">
          <ac:chgData name="Juan Diego Lama Von Buchwald (24121)" userId="7c2e7cac-2f5d-4a7a-b75d-e60c704b0ecc" providerId="ADAL" clId="{42D60A0D-DE8E-4157-B140-A78652C70267}" dt="2022-11-14T16:43:32.040" v="37" actId="22"/>
          <ac:spMkLst>
            <pc:docMk/>
            <pc:sldMk cId="2327180016" sldId="276"/>
            <ac:spMk id="3" creationId="{BDB3C297-4FF5-9340-C1A9-9B2593CD3101}"/>
          </ac:spMkLst>
        </pc:spChg>
        <pc:spChg chg="add">
          <ac:chgData name="Juan Diego Lama Von Buchwald (24121)" userId="7c2e7cac-2f5d-4a7a-b75d-e60c704b0ecc" providerId="ADAL" clId="{42D60A0D-DE8E-4157-B140-A78652C70267}" dt="2022-11-14T18:11:51.754" v="827" actId="26606"/>
          <ac:spMkLst>
            <pc:docMk/>
            <pc:sldMk cId="2327180016" sldId="276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51.754" v="827" actId="26606"/>
          <ac:picMkLst>
            <pc:docMk/>
            <pc:sldMk cId="2327180016" sldId="276"/>
            <ac:picMk id="5" creationId="{D7659C9C-0914-3BC8-5352-1FD194E100E7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48.503" v="826" actId="26606"/>
        <pc:sldMkLst>
          <pc:docMk/>
          <pc:sldMk cId="2282370891" sldId="277"/>
        </pc:sldMkLst>
        <pc:spChg chg="mod">
          <ac:chgData name="Juan Diego Lama Von Buchwald (24121)" userId="7c2e7cac-2f5d-4a7a-b75d-e60c704b0ecc" providerId="ADAL" clId="{42D60A0D-DE8E-4157-B140-A78652C70267}" dt="2022-11-14T18:11:48.503" v="826" actId="26606"/>
          <ac:spMkLst>
            <pc:docMk/>
            <pc:sldMk cId="2282370891" sldId="277"/>
            <ac:spMk id="2" creationId="{ADA39986-2BC6-C870-CF5C-6EF55540DF39}"/>
          </ac:spMkLst>
        </pc:spChg>
        <pc:spChg chg="del">
          <ac:chgData name="Juan Diego Lama Von Buchwald (24121)" userId="7c2e7cac-2f5d-4a7a-b75d-e60c704b0ecc" providerId="ADAL" clId="{42D60A0D-DE8E-4157-B140-A78652C70267}" dt="2022-11-14T16:43:49.422" v="45" actId="22"/>
          <ac:spMkLst>
            <pc:docMk/>
            <pc:sldMk cId="2282370891" sldId="277"/>
            <ac:spMk id="3" creationId="{39D41A46-54D1-7CA1-35AB-3F10BAA07C79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48.503" v="826" actId="26606"/>
          <ac:picMkLst>
            <pc:docMk/>
            <pc:sldMk cId="2282370891" sldId="277"/>
            <ac:picMk id="5" creationId="{C88EE506-323C-BC35-69E9-6C7C4CF45E59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44.984" v="825" actId="26606"/>
        <pc:sldMkLst>
          <pc:docMk/>
          <pc:sldMk cId="432003095" sldId="278"/>
        </pc:sldMkLst>
        <pc:spChg chg="mod">
          <ac:chgData name="Juan Diego Lama Von Buchwald (24121)" userId="7c2e7cac-2f5d-4a7a-b75d-e60c704b0ecc" providerId="ADAL" clId="{42D60A0D-DE8E-4157-B140-A78652C70267}" dt="2022-11-14T18:11:44.984" v="825" actId="26606"/>
          <ac:spMkLst>
            <pc:docMk/>
            <pc:sldMk cId="432003095" sldId="278"/>
            <ac:spMk id="2" creationId="{486A7FAF-326E-3809-58F9-EB421DD50B9C}"/>
          </ac:spMkLst>
        </pc:spChg>
        <pc:spChg chg="del">
          <ac:chgData name="Juan Diego Lama Von Buchwald (24121)" userId="7c2e7cac-2f5d-4a7a-b75d-e60c704b0ecc" providerId="ADAL" clId="{42D60A0D-DE8E-4157-B140-A78652C70267}" dt="2022-11-14T16:44:08.754" v="51" actId="22"/>
          <ac:spMkLst>
            <pc:docMk/>
            <pc:sldMk cId="432003095" sldId="278"/>
            <ac:spMk id="3" creationId="{10506FBD-1534-130A-F325-BAF2184B47D6}"/>
          </ac:spMkLst>
        </pc:spChg>
        <pc:spChg chg="add del">
          <ac:chgData name="Juan Diego Lama Von Buchwald (24121)" userId="7c2e7cac-2f5d-4a7a-b75d-e60c704b0ecc" providerId="ADAL" clId="{42D60A0D-DE8E-4157-B140-A78652C70267}" dt="2022-11-14T18:11:44.979" v="824" actId="26606"/>
          <ac:spMkLst>
            <pc:docMk/>
            <pc:sldMk cId="432003095" sldId="278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44.984" v="825" actId="26606"/>
          <ac:picMkLst>
            <pc:docMk/>
            <pc:sldMk cId="432003095" sldId="278"/>
            <ac:picMk id="5" creationId="{05251E5B-7733-3A72-B8EC-C332620C4F10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39.729" v="822" actId="26606"/>
        <pc:sldMkLst>
          <pc:docMk/>
          <pc:sldMk cId="3306351265" sldId="279"/>
        </pc:sldMkLst>
        <pc:spChg chg="mod">
          <ac:chgData name="Juan Diego Lama Von Buchwald (24121)" userId="7c2e7cac-2f5d-4a7a-b75d-e60c704b0ecc" providerId="ADAL" clId="{42D60A0D-DE8E-4157-B140-A78652C70267}" dt="2022-11-14T18:11:39.729" v="822" actId="26606"/>
          <ac:spMkLst>
            <pc:docMk/>
            <pc:sldMk cId="3306351265" sldId="279"/>
            <ac:spMk id="2" creationId="{B650C8A1-E715-A3AC-01EC-85903DCEF60D}"/>
          </ac:spMkLst>
        </pc:spChg>
        <pc:spChg chg="del">
          <ac:chgData name="Juan Diego Lama Von Buchwald (24121)" userId="7c2e7cac-2f5d-4a7a-b75d-e60c704b0ecc" providerId="ADAL" clId="{42D60A0D-DE8E-4157-B140-A78652C70267}" dt="2022-11-14T16:44:29.659" v="61" actId="22"/>
          <ac:spMkLst>
            <pc:docMk/>
            <pc:sldMk cId="3306351265" sldId="279"/>
            <ac:spMk id="3" creationId="{BF014B3D-80CB-3A0F-8EBF-1B2F8706EB7C}"/>
          </ac:spMkLst>
        </pc:spChg>
        <pc:spChg chg="add">
          <ac:chgData name="Juan Diego Lama Von Buchwald (24121)" userId="7c2e7cac-2f5d-4a7a-b75d-e60c704b0ecc" providerId="ADAL" clId="{42D60A0D-DE8E-4157-B140-A78652C70267}" dt="2022-11-14T18:11:39.729" v="822" actId="26606"/>
          <ac:spMkLst>
            <pc:docMk/>
            <pc:sldMk cId="3306351265" sldId="279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39.729" v="822" actId="26606"/>
          <ac:picMkLst>
            <pc:docMk/>
            <pc:sldMk cId="3306351265" sldId="279"/>
            <ac:picMk id="5" creationId="{4BA66C1C-306B-A0EF-4BDD-8792098E5D34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35.563" v="821" actId="26606"/>
        <pc:sldMkLst>
          <pc:docMk/>
          <pc:sldMk cId="1948964482" sldId="280"/>
        </pc:sldMkLst>
        <pc:spChg chg="mod">
          <ac:chgData name="Juan Diego Lama Von Buchwald (24121)" userId="7c2e7cac-2f5d-4a7a-b75d-e60c704b0ecc" providerId="ADAL" clId="{42D60A0D-DE8E-4157-B140-A78652C70267}" dt="2022-11-14T18:11:35.563" v="821" actId="26606"/>
          <ac:spMkLst>
            <pc:docMk/>
            <pc:sldMk cId="1948964482" sldId="280"/>
            <ac:spMk id="2" creationId="{D0AEBF4A-1AE7-5FD1-887F-3ADA729643A1}"/>
          </ac:spMkLst>
        </pc:spChg>
        <pc:spChg chg="del">
          <ac:chgData name="Juan Diego Lama Von Buchwald (24121)" userId="7c2e7cac-2f5d-4a7a-b75d-e60c704b0ecc" providerId="ADAL" clId="{42D60A0D-DE8E-4157-B140-A78652C70267}" dt="2022-11-14T16:44:49.934" v="71" actId="22"/>
          <ac:spMkLst>
            <pc:docMk/>
            <pc:sldMk cId="1948964482" sldId="280"/>
            <ac:spMk id="3" creationId="{F4F19606-2181-049E-3A90-4E55345472BD}"/>
          </ac:spMkLst>
        </pc:spChg>
        <pc:spChg chg="add">
          <ac:chgData name="Juan Diego Lama Von Buchwald (24121)" userId="7c2e7cac-2f5d-4a7a-b75d-e60c704b0ecc" providerId="ADAL" clId="{42D60A0D-DE8E-4157-B140-A78652C70267}" dt="2022-11-14T18:11:35.563" v="821" actId="26606"/>
          <ac:spMkLst>
            <pc:docMk/>
            <pc:sldMk cId="1948964482" sldId="280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35.563" v="821" actId="26606"/>
          <ac:picMkLst>
            <pc:docMk/>
            <pc:sldMk cId="1948964482" sldId="280"/>
            <ac:picMk id="5" creationId="{227E0510-B090-245D-61E4-02899F569CCE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32.087" v="820" actId="26606"/>
        <pc:sldMkLst>
          <pc:docMk/>
          <pc:sldMk cId="2301420509" sldId="281"/>
        </pc:sldMkLst>
        <pc:spChg chg="mod">
          <ac:chgData name="Juan Diego Lama Von Buchwald (24121)" userId="7c2e7cac-2f5d-4a7a-b75d-e60c704b0ecc" providerId="ADAL" clId="{42D60A0D-DE8E-4157-B140-A78652C70267}" dt="2022-11-14T18:11:32.087" v="820" actId="26606"/>
          <ac:spMkLst>
            <pc:docMk/>
            <pc:sldMk cId="2301420509" sldId="281"/>
            <ac:spMk id="2" creationId="{DFBDC144-DD98-9440-4A73-B4476927787D}"/>
          </ac:spMkLst>
        </pc:spChg>
        <pc:spChg chg="del">
          <ac:chgData name="Juan Diego Lama Von Buchwald (24121)" userId="7c2e7cac-2f5d-4a7a-b75d-e60c704b0ecc" providerId="ADAL" clId="{42D60A0D-DE8E-4157-B140-A78652C70267}" dt="2022-11-14T16:45:12.057" v="92" actId="22"/>
          <ac:spMkLst>
            <pc:docMk/>
            <pc:sldMk cId="2301420509" sldId="281"/>
            <ac:spMk id="3" creationId="{C423A554-D8AE-E12E-7C74-2CB9A4E718D1}"/>
          </ac:spMkLst>
        </pc:spChg>
        <pc:spChg chg="add">
          <ac:chgData name="Juan Diego Lama Von Buchwald (24121)" userId="7c2e7cac-2f5d-4a7a-b75d-e60c704b0ecc" providerId="ADAL" clId="{42D60A0D-DE8E-4157-B140-A78652C70267}" dt="2022-11-14T18:11:32.087" v="820" actId="26606"/>
          <ac:spMkLst>
            <pc:docMk/>
            <pc:sldMk cId="2301420509" sldId="281"/>
            <ac:spMk id="10" creationId="{6753252F-4873-4F63-801D-CC719279A7D5}"/>
          </ac:spMkLst>
        </pc:spChg>
        <pc:spChg chg="add">
          <ac:chgData name="Juan Diego Lama Von Buchwald (24121)" userId="7c2e7cac-2f5d-4a7a-b75d-e60c704b0ecc" providerId="ADAL" clId="{42D60A0D-DE8E-4157-B140-A78652C70267}" dt="2022-11-14T18:11:32.087" v="820" actId="26606"/>
          <ac:spMkLst>
            <pc:docMk/>
            <pc:sldMk cId="2301420509" sldId="281"/>
            <ac:spMk id="12" creationId="{047C8CCB-F95D-4249-92DD-651249D3535A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32.087" v="820" actId="26606"/>
          <ac:picMkLst>
            <pc:docMk/>
            <pc:sldMk cId="2301420509" sldId="281"/>
            <ac:picMk id="5" creationId="{14FB7290-F924-6809-CC68-0EAFDF6FF829}"/>
          </ac:picMkLst>
        </pc:picChg>
      </pc:sldChg>
      <pc:sldChg chg="addSp delSp modSp new mod setBg">
        <pc:chgData name="Juan Diego Lama Von Buchwald (24121)" userId="7c2e7cac-2f5d-4a7a-b75d-e60c704b0ecc" providerId="ADAL" clId="{42D60A0D-DE8E-4157-B140-A78652C70267}" dt="2022-11-14T18:11:27.879" v="819" actId="26606"/>
        <pc:sldMkLst>
          <pc:docMk/>
          <pc:sldMk cId="1272541076" sldId="282"/>
        </pc:sldMkLst>
        <pc:spChg chg="mod">
          <ac:chgData name="Juan Diego Lama Von Buchwald (24121)" userId="7c2e7cac-2f5d-4a7a-b75d-e60c704b0ecc" providerId="ADAL" clId="{42D60A0D-DE8E-4157-B140-A78652C70267}" dt="2022-11-14T18:11:27.879" v="819" actId="26606"/>
          <ac:spMkLst>
            <pc:docMk/>
            <pc:sldMk cId="1272541076" sldId="282"/>
            <ac:spMk id="2" creationId="{8DDCB929-0690-13DD-F29A-266C12EF536F}"/>
          </ac:spMkLst>
        </pc:spChg>
        <pc:spChg chg="del">
          <ac:chgData name="Juan Diego Lama Von Buchwald (24121)" userId="7c2e7cac-2f5d-4a7a-b75d-e60c704b0ecc" providerId="ADAL" clId="{42D60A0D-DE8E-4157-B140-A78652C70267}" dt="2022-11-14T16:45:34.949" v="104" actId="22"/>
          <ac:spMkLst>
            <pc:docMk/>
            <pc:sldMk cId="1272541076" sldId="282"/>
            <ac:spMk id="3" creationId="{EBB79CCE-1526-A35C-CF9E-69A25709D83C}"/>
          </ac:spMkLst>
        </pc:spChg>
        <pc:spChg chg="add">
          <ac:chgData name="Juan Diego Lama Von Buchwald (24121)" userId="7c2e7cac-2f5d-4a7a-b75d-e60c704b0ecc" providerId="ADAL" clId="{42D60A0D-DE8E-4157-B140-A78652C70267}" dt="2022-11-14T18:11:27.879" v="819" actId="26606"/>
          <ac:spMkLst>
            <pc:docMk/>
            <pc:sldMk cId="1272541076" sldId="282"/>
            <ac:spMk id="10" creationId="{D4771268-CB57-404A-9271-370EB28F6090}"/>
          </ac:spMkLst>
        </pc:spChg>
        <pc:picChg chg="add mod ord">
          <ac:chgData name="Juan Diego Lama Von Buchwald (24121)" userId="7c2e7cac-2f5d-4a7a-b75d-e60c704b0ecc" providerId="ADAL" clId="{42D60A0D-DE8E-4157-B140-A78652C70267}" dt="2022-11-14T18:11:27.879" v="819" actId="26606"/>
          <ac:picMkLst>
            <pc:docMk/>
            <pc:sldMk cId="1272541076" sldId="282"/>
            <ac:picMk id="5" creationId="{4CB55CE5-D673-E6A3-B39F-C0A4FB5120A5}"/>
          </ac:picMkLst>
        </pc:picChg>
      </pc:sldChg>
      <pc:sldChg chg="addSp delSp modSp new mod">
        <pc:chgData name="Juan Diego Lama Von Buchwald (24121)" userId="7c2e7cac-2f5d-4a7a-b75d-e60c704b0ecc" providerId="ADAL" clId="{42D60A0D-DE8E-4157-B140-A78652C70267}" dt="2022-11-14T18:09:46.006" v="534" actId="931"/>
        <pc:sldMkLst>
          <pc:docMk/>
          <pc:sldMk cId="1555531775" sldId="283"/>
        </pc:sldMkLst>
        <pc:spChg chg="mod">
          <ac:chgData name="Juan Diego Lama Von Buchwald (24121)" userId="7c2e7cac-2f5d-4a7a-b75d-e60c704b0ecc" providerId="ADAL" clId="{42D60A0D-DE8E-4157-B140-A78652C70267}" dt="2022-11-14T18:07:14.262" v="118" actId="20577"/>
          <ac:spMkLst>
            <pc:docMk/>
            <pc:sldMk cId="1555531775" sldId="283"/>
            <ac:spMk id="2" creationId="{20121750-C059-2EBB-3012-9F46B88F2793}"/>
          </ac:spMkLst>
        </pc:spChg>
        <pc:spChg chg="mod">
          <ac:chgData name="Juan Diego Lama Von Buchwald (24121)" userId="7c2e7cac-2f5d-4a7a-b75d-e60c704b0ecc" providerId="ADAL" clId="{42D60A0D-DE8E-4157-B140-A78652C70267}" dt="2022-11-14T18:09:26.167" v="533" actId="20577"/>
          <ac:spMkLst>
            <pc:docMk/>
            <pc:sldMk cId="1555531775" sldId="283"/>
            <ac:spMk id="3" creationId="{13CA82E6-ADA8-591E-3DB0-F8B0CB8262A2}"/>
          </ac:spMkLst>
        </pc:spChg>
        <pc:spChg chg="del mod">
          <ac:chgData name="Juan Diego Lama Von Buchwald (24121)" userId="7c2e7cac-2f5d-4a7a-b75d-e60c704b0ecc" providerId="ADAL" clId="{42D60A0D-DE8E-4157-B140-A78652C70267}" dt="2022-11-14T18:09:46.006" v="534" actId="931"/>
          <ac:spMkLst>
            <pc:docMk/>
            <pc:sldMk cId="1555531775" sldId="283"/>
            <ac:spMk id="4" creationId="{D492E7FD-9B5D-DD32-F0D3-350999C27FF1}"/>
          </ac:spMkLst>
        </pc:spChg>
        <pc:picChg chg="add mod">
          <ac:chgData name="Juan Diego Lama Von Buchwald (24121)" userId="7c2e7cac-2f5d-4a7a-b75d-e60c704b0ecc" providerId="ADAL" clId="{42D60A0D-DE8E-4157-B140-A78652C70267}" dt="2022-11-14T18:09:46.006" v="534" actId="931"/>
          <ac:picMkLst>
            <pc:docMk/>
            <pc:sldMk cId="1555531775" sldId="283"/>
            <ac:picMk id="6" creationId="{2A27591F-728F-2955-1C4B-FB125DA22742}"/>
          </ac:picMkLst>
        </pc:picChg>
      </pc:sldChg>
      <pc:sldChg chg="addSp modSp new mod setBg">
        <pc:chgData name="Juan Diego Lama Von Buchwald (24121)" userId="7c2e7cac-2f5d-4a7a-b75d-e60c704b0ecc" providerId="ADAL" clId="{42D60A0D-DE8E-4157-B140-A78652C70267}" dt="2022-11-14T21:37:54.292" v="1253" actId="20577"/>
        <pc:sldMkLst>
          <pc:docMk/>
          <pc:sldMk cId="2571938640" sldId="284"/>
        </pc:sldMkLst>
        <pc:spChg chg="mod">
          <ac:chgData name="Juan Diego Lama Von Buchwald (24121)" userId="7c2e7cac-2f5d-4a7a-b75d-e60c704b0ecc" providerId="ADAL" clId="{42D60A0D-DE8E-4157-B140-A78652C70267}" dt="2022-11-14T21:37:54.292" v="1253" actId="20577"/>
          <ac:spMkLst>
            <pc:docMk/>
            <pc:sldMk cId="2571938640" sldId="284"/>
            <ac:spMk id="2" creationId="{38FB0CF0-A1BF-31B7-2817-754C7FBA7EC9}"/>
          </ac:spMkLst>
        </pc:spChg>
        <pc:spChg chg="mod">
          <ac:chgData name="Juan Diego Lama Von Buchwald (24121)" userId="7c2e7cac-2f5d-4a7a-b75d-e60c704b0ecc" providerId="ADAL" clId="{42D60A0D-DE8E-4157-B140-A78652C70267}" dt="2022-11-14T18:11:24.510" v="818" actId="26606"/>
          <ac:spMkLst>
            <pc:docMk/>
            <pc:sldMk cId="2571938640" sldId="284"/>
            <ac:spMk id="3" creationId="{252CF853-42CA-0352-FC8E-510F39BDE5D5}"/>
          </ac:spMkLst>
        </pc:spChg>
        <pc:picChg chg="add">
          <ac:chgData name="Juan Diego Lama Von Buchwald (24121)" userId="7c2e7cac-2f5d-4a7a-b75d-e60c704b0ecc" providerId="ADAL" clId="{42D60A0D-DE8E-4157-B140-A78652C70267}" dt="2022-11-14T18:11:24.510" v="818" actId="26606"/>
          <ac:picMkLst>
            <pc:docMk/>
            <pc:sldMk cId="2571938640" sldId="284"/>
            <ac:picMk id="5" creationId="{DE2D9ECE-4B47-B30A-176E-962D0F8AD357}"/>
          </ac:picMkLst>
        </pc:picChg>
        <pc:cxnChg chg="add">
          <ac:chgData name="Juan Diego Lama Von Buchwald (24121)" userId="7c2e7cac-2f5d-4a7a-b75d-e60c704b0ecc" providerId="ADAL" clId="{42D60A0D-DE8E-4157-B140-A78652C70267}" dt="2022-11-14T18:11:24.510" v="818" actId="26606"/>
          <ac:cxnSpMkLst>
            <pc:docMk/>
            <pc:sldMk cId="2571938640" sldId="284"/>
            <ac:cxnSpMk id="9" creationId="{A7F400EE-A8A5-48AF-B4D6-291B52C6F0B0}"/>
          </ac:cxnSpMkLst>
        </pc:cxnChg>
      </pc:sldChg>
      <pc:sldChg chg="modSp new mod">
        <pc:chgData name="Juan Diego Lama Von Buchwald (24121)" userId="7c2e7cac-2f5d-4a7a-b75d-e60c704b0ecc" providerId="ADAL" clId="{42D60A0D-DE8E-4157-B140-A78652C70267}" dt="2022-11-14T21:38:22.950" v="1273"/>
        <pc:sldMkLst>
          <pc:docMk/>
          <pc:sldMk cId="3442400624" sldId="285"/>
        </pc:sldMkLst>
        <pc:spChg chg="mod">
          <ac:chgData name="Juan Diego Lama Von Buchwald (24121)" userId="7c2e7cac-2f5d-4a7a-b75d-e60c704b0ecc" providerId="ADAL" clId="{42D60A0D-DE8E-4157-B140-A78652C70267}" dt="2022-11-14T21:38:06.658" v="1272" actId="20577"/>
          <ac:spMkLst>
            <pc:docMk/>
            <pc:sldMk cId="3442400624" sldId="285"/>
            <ac:spMk id="2" creationId="{CDF7C920-3098-A0A8-9337-5ABB918A7CF0}"/>
          </ac:spMkLst>
        </pc:spChg>
        <pc:spChg chg="mod">
          <ac:chgData name="Juan Diego Lama Von Buchwald (24121)" userId="7c2e7cac-2f5d-4a7a-b75d-e60c704b0ecc" providerId="ADAL" clId="{42D60A0D-DE8E-4157-B140-A78652C70267}" dt="2022-11-14T21:38:22.950" v="1273"/>
          <ac:spMkLst>
            <pc:docMk/>
            <pc:sldMk cId="3442400624" sldId="285"/>
            <ac:spMk id="3" creationId="{D86C78E8-4C6C-6DB4-4340-412DC581DFAF}"/>
          </ac:spMkLst>
        </pc:spChg>
      </pc:sldChg>
      <pc:sldChg chg="addSp delSp modSp new mod setBg">
        <pc:chgData name="Juan Diego Lama Von Buchwald (24121)" userId="7c2e7cac-2f5d-4a7a-b75d-e60c704b0ecc" providerId="ADAL" clId="{42D60A0D-DE8E-4157-B140-A78652C70267}" dt="2022-11-14T22:00:26.968" v="1288" actId="26606"/>
        <pc:sldMkLst>
          <pc:docMk/>
          <pc:sldMk cId="34424316" sldId="286"/>
        </pc:sldMkLst>
        <pc:spChg chg="mod">
          <ac:chgData name="Juan Diego Lama Von Buchwald (24121)" userId="7c2e7cac-2f5d-4a7a-b75d-e60c704b0ecc" providerId="ADAL" clId="{42D60A0D-DE8E-4157-B140-A78652C70267}" dt="2022-11-14T22:00:26.968" v="1288" actId="26606"/>
          <ac:spMkLst>
            <pc:docMk/>
            <pc:sldMk cId="34424316" sldId="286"/>
            <ac:spMk id="2" creationId="{8E598FB9-374C-B200-2FC8-DA0BD02286C0}"/>
          </ac:spMkLst>
        </pc:spChg>
        <pc:spChg chg="del">
          <ac:chgData name="Juan Diego Lama Von Buchwald (24121)" userId="7c2e7cac-2f5d-4a7a-b75d-e60c704b0ecc" providerId="ADAL" clId="{42D60A0D-DE8E-4157-B140-A78652C70267}" dt="2022-11-14T22:00:15.627" v="1277" actId="22"/>
          <ac:spMkLst>
            <pc:docMk/>
            <pc:sldMk cId="34424316" sldId="286"/>
            <ac:spMk id="3" creationId="{2EDC2A9D-0DFD-81B1-43D7-6B9F20DD5F1E}"/>
          </ac:spMkLst>
        </pc:spChg>
        <pc:spChg chg="del">
          <ac:chgData name="Juan Diego Lama Von Buchwald (24121)" userId="7c2e7cac-2f5d-4a7a-b75d-e60c704b0ecc" providerId="ADAL" clId="{42D60A0D-DE8E-4157-B140-A78652C70267}" dt="2022-11-14T22:00:26.968" v="1288" actId="26606"/>
          <ac:spMkLst>
            <pc:docMk/>
            <pc:sldMk cId="34424316" sldId="286"/>
            <ac:spMk id="4" creationId="{C4D0BC59-2C89-2B5C-E5E0-8710CD341797}"/>
          </ac:spMkLst>
        </pc:spChg>
        <pc:spChg chg="add">
          <ac:chgData name="Juan Diego Lama Von Buchwald (24121)" userId="7c2e7cac-2f5d-4a7a-b75d-e60c704b0ecc" providerId="ADAL" clId="{42D60A0D-DE8E-4157-B140-A78652C70267}" dt="2022-11-14T22:00:26.968" v="1288" actId="26606"/>
          <ac:spMkLst>
            <pc:docMk/>
            <pc:sldMk cId="34424316" sldId="286"/>
            <ac:spMk id="11" creationId="{665DBBEF-238B-476B-96AB-8AAC3224ECEA}"/>
          </ac:spMkLst>
        </pc:spChg>
        <pc:spChg chg="add">
          <ac:chgData name="Juan Diego Lama Von Buchwald (24121)" userId="7c2e7cac-2f5d-4a7a-b75d-e60c704b0ecc" providerId="ADAL" clId="{42D60A0D-DE8E-4157-B140-A78652C70267}" dt="2022-11-14T22:00:26.968" v="1288" actId="26606"/>
          <ac:spMkLst>
            <pc:docMk/>
            <pc:sldMk cId="34424316" sldId="286"/>
            <ac:spMk id="13" creationId="{3FCFB1DE-0B7E-48CC-BA90-B2AB0889F9D6}"/>
          </ac:spMkLst>
        </pc:spChg>
        <pc:picChg chg="add mod ord">
          <ac:chgData name="Juan Diego Lama Von Buchwald (24121)" userId="7c2e7cac-2f5d-4a7a-b75d-e60c704b0ecc" providerId="ADAL" clId="{42D60A0D-DE8E-4157-B140-A78652C70267}" dt="2022-11-14T22:00:26.968" v="1288" actId="26606"/>
          <ac:picMkLst>
            <pc:docMk/>
            <pc:sldMk cId="34424316" sldId="286"/>
            <ac:picMk id="6" creationId="{AF9EBA55-4695-4A06-6FE2-DABDE3E11A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2AC3-F555-65E4-F215-8C386F655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3C6FB-DD0A-4791-BA81-01E446AA5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6FC69-9702-98F8-797A-5B6B2523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ADE0D-A710-D148-5A2D-520BF62B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AB29-A499-39C9-5003-62BA289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7779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44D6-067D-10FA-C419-2C57F9F7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9F582-AD77-2642-4286-29FFE881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8943-BAB5-5B5C-90D2-4217F5D5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5DAA-7678-0FBA-612A-102C845C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4A60-5E9E-FB0B-82CF-A7D11940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7994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38813-149A-75DC-7046-20751C254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36BA0-B73B-1EFD-B6EE-33EF1C1E9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F220C-C350-8B5E-FF3F-B0DC5C95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95014-07FA-19C3-580E-AAAC7724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1D0B6-9B83-2595-05AC-B7BEEC02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2629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A701-91C7-4027-E5E8-E74FDAF4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1C23-78EE-313C-ADFC-69330C218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EFD02-34C4-7A48-B7D1-39322FFF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7593-1A8D-534C-DC68-830B6FAF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3551F-725A-EBAF-DC90-761817C8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889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3A7A-D50B-2771-92EE-029A7883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41A6-CB69-9403-F7BB-AB4EE8D72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F1BE-611A-3BC5-1B11-60DE8211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4CB0-795D-FFE3-68DB-A4C0D8C6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88011-7583-2695-F5A8-A27244D5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5148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4366-8AA3-1594-82AB-83A8240C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8CA6-60A4-0D26-F6AC-66E1CBFC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CA536-0BB9-1A5D-D532-59EB9E2D0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018C8-B8C1-12CA-FFB5-C60A01B34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6E465-744D-9E9D-8737-4FF51E8F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FBD97-012F-E451-49D8-8A750D79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6641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74DF-AA88-F1D3-BBFE-65A694EB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8EE25-5363-1394-AB9A-C1E40ED42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9F378-008F-5A49-5E02-F57F5F7E8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FB93F-9457-A004-2DA9-A4F101242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5231B-69F1-D8AE-E171-30D04EB7F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F9F72-725D-96E5-5EFB-D6B0CCFB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8ED0E-CE78-496B-7958-3C9054CD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A8A20-30DD-50A9-B29C-FC79C260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7055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0C02-259E-E5E4-B8E1-EDA8B9C0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DDCE-9AE3-A194-B1B5-F7A38F83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998F-808C-FFAC-DA56-BB8B951E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BC227-321D-E3AE-F9A9-F51CC4A0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9452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6D8F8-81D9-E338-13D1-AAD349B2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AD47C-CBE7-2602-21C9-29EC116A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10A6F-50B5-796F-58DC-B58490A0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6756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328C-AA27-1B7D-EF1A-22FF1B04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EB68-6CDF-BCE3-35B0-3883C5004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494C2-DE3B-47BF-4D9B-2AC5C5965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3CDC8-32C5-A5F4-3BB9-20771C8C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15626-C7A8-A7BA-2359-50EA6DD3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56564-37A4-846C-0B07-F127C0B2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72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429C-1262-0FF6-A22E-81DADBE6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CB21E-5B6D-A755-EBA7-F1FD8FCAA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0C70-07B7-3AA7-2BCF-4E8FFE57C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1A4E4-2521-28E4-7392-0C0FDEFA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10654-757A-06BC-349B-73895CA4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AFE5-C203-9C01-99CE-000A6ABB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2247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5435-5650-702D-2BF6-74DCE1AF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C3AA5-EBC8-DD5B-AC16-7B9AB20AC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BB85-2814-21B5-D4CB-1C0D880A3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7590E-EBC9-4F68-905C-65FAB36E74DE}" type="datetimeFigureOut">
              <a:rPr lang="es-419" smtClean="0"/>
              <a:t>14/11/2022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B2C4E-62A6-1BBB-06D7-7972A98AE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196-DB16-EB99-9D27-08B92C9DA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2F433-2E6E-4456-A937-EB0509CE43C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082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ao.org/faostat/es/#data/OEA" TargetMode="External"/><Relationship Id="rId4" Type="http://schemas.openxmlformats.org/officeDocument/2006/relationships/hyperlink" Target="https://pandas.pydata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9FBE8-8BAD-DBD2-D602-BBED9BB1D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s-419">
                <a:solidFill>
                  <a:schemeClr val="bg1"/>
                </a:solidFill>
              </a:rPr>
              <a:t>Empleo Latinoamérica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DCB1A-E202-159D-7EE7-93382684C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s-419">
                <a:solidFill>
                  <a:schemeClr val="accent1">
                    <a:lumMod val="60000"/>
                    <a:lumOff val="40000"/>
                  </a:schemeClr>
                </a:solidFill>
              </a:rPr>
              <a:t>Juan Diego Lama Vb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97C38-0077-C53F-25FF-D0468573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Centro América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D0F50-FB2C-1D08-0333-7907F4DB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Aquí volvemos a comparar la cantidad de trabajo que cada país tiene dentro de esta industria solo que en el subcontinente centroamericano. </a:t>
            </a:r>
          </a:p>
          <a:p>
            <a:r>
              <a:rPr lang="en-US" sz="1600"/>
              <a:t>Belice.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3AF188-E650-FEBE-1B85-4F1945FC2D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2102" y="1287735"/>
            <a:ext cx="6903723" cy="41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5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A2CAB-9F4B-109C-38E5-F8F8CCB2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Guatemala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59C7-3472-5532-121E-46A77199A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05446"/>
            <a:ext cx="6780700" cy="46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99EE0-E17F-CF2E-33CD-D8D93F89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Salvador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2D130-75A9-1978-B71A-FCEA0DFBD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78308"/>
            <a:ext cx="6780700" cy="48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31610-56E5-F0AC-EC70-1D2A142C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Honduras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7EB81-EB74-9178-1F57-1E3F29557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0726F-ACBC-7F31-9D65-80BDBAA2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Costa rica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E4964-5EBE-88A7-59F6-73A58D70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477D-A69B-354B-E5A9-36023916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Panama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9976E-2611-FD74-4118-1BA80A26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78308"/>
            <a:ext cx="6780700" cy="48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98FB9-374C-B200-2FC8-DA0BD022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Sudamerica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9EBA55-4695-4A06-6FE2-DABDE3E11A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1061516"/>
            <a:ext cx="7214616" cy="47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370A5-ED02-89C8-F5FD-A3B90866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Argentina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CE92CF-3343-AE24-166D-A1427873D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54895"/>
            <a:ext cx="7214616" cy="53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9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22613-E854-CA77-207C-4D16C984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A3F72-008A-271A-D38B-75952A54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42694"/>
            <a:ext cx="6780700" cy="51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2FA1-794A-63C5-4733-04B710F9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Uruguay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00B4A-D5FD-CB42-9BB7-EAE50D53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546" y="961812"/>
            <a:ext cx="69943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83E18-AD59-392E-07FE-397CD3D6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9333-FD39-9D9B-C751-FEA5294BD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err="1"/>
              <a:t>Imaginemos</a:t>
            </a:r>
            <a:r>
              <a:rPr lang="en-US" sz="1600" dirty="0"/>
              <a:t> que un </a:t>
            </a:r>
            <a:r>
              <a:rPr lang="en-US" sz="1600" dirty="0" err="1"/>
              <a:t>gobierno</a:t>
            </a:r>
            <a:r>
              <a:rPr lang="en-US" sz="1600" dirty="0"/>
              <a:t> </a:t>
            </a:r>
            <a:r>
              <a:rPr lang="en-US" sz="1600" dirty="0" err="1"/>
              <a:t>quiere</a:t>
            </a:r>
            <a:r>
              <a:rPr lang="en-US" sz="1600" dirty="0"/>
              <a:t> saber </a:t>
            </a:r>
            <a:r>
              <a:rPr lang="en-US" sz="1600" dirty="0" err="1"/>
              <a:t>cuentas</a:t>
            </a:r>
            <a:r>
              <a:rPr lang="en-US" sz="1600" dirty="0"/>
              <a:t> personas </a:t>
            </a:r>
            <a:r>
              <a:rPr lang="en-US" sz="1600" dirty="0" err="1"/>
              <a:t>trabajan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rubro</a:t>
            </a:r>
            <a:r>
              <a:rPr lang="en-US" sz="1600" dirty="0"/>
              <a:t> del </a:t>
            </a:r>
            <a:r>
              <a:rPr lang="en-US" sz="1600" dirty="0" err="1"/>
              <a:t>agro</a:t>
            </a:r>
            <a:r>
              <a:rPr lang="en-US" sz="1600" dirty="0"/>
              <a:t>, con </a:t>
            </a:r>
            <a:r>
              <a:rPr lang="en-US" sz="1600" dirty="0" err="1"/>
              <a:t>este</a:t>
            </a:r>
            <a:r>
              <a:rPr lang="en-US" sz="1600" dirty="0"/>
              <a:t> trabajo </a:t>
            </a:r>
            <a:r>
              <a:rPr lang="en-US" sz="1600" dirty="0" err="1"/>
              <a:t>podran</a:t>
            </a:r>
            <a:r>
              <a:rPr lang="en-US" sz="1600" dirty="0"/>
              <a:t> </a:t>
            </a:r>
            <a:r>
              <a:rPr lang="en-US" sz="1600" dirty="0" err="1"/>
              <a:t>tener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imagen </a:t>
            </a:r>
            <a:r>
              <a:rPr lang="en-US" sz="1600" dirty="0" err="1"/>
              <a:t>clarsa</a:t>
            </a:r>
            <a:r>
              <a:rPr lang="en-US" sz="1600" dirty="0"/>
              <a:t> de </a:t>
            </a:r>
            <a:r>
              <a:rPr lang="en-US" sz="1600" dirty="0" err="1"/>
              <a:t>ello</a:t>
            </a:r>
            <a:r>
              <a:rPr lang="en-US" sz="1600" dirty="0"/>
              <a:t>, </a:t>
            </a:r>
            <a:r>
              <a:rPr lang="en-US" sz="1600" dirty="0" err="1"/>
              <a:t>ademas</a:t>
            </a:r>
            <a:r>
              <a:rPr lang="en-US" sz="1600" dirty="0"/>
              <a:t> de saber </a:t>
            </a:r>
            <a:r>
              <a:rPr lang="en-US" sz="1600" dirty="0" err="1"/>
              <a:t>cuantos</a:t>
            </a:r>
            <a:r>
              <a:rPr lang="en-US" sz="1600" dirty="0"/>
              <a:t> hombres y </a:t>
            </a:r>
            <a:r>
              <a:rPr lang="en-US" sz="1600" dirty="0" err="1"/>
              <a:t>mujeres</a:t>
            </a:r>
            <a:r>
              <a:rPr lang="en-US" sz="1600" dirty="0"/>
              <a:t> </a:t>
            </a:r>
            <a:r>
              <a:rPr lang="en-US" sz="1600" dirty="0" err="1"/>
              <a:t>trabajan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mencionado</a:t>
            </a:r>
            <a:r>
              <a:rPr lang="en-US" sz="1600" dirty="0"/>
              <a:t> </a:t>
            </a:r>
            <a:r>
              <a:rPr lang="en-US" sz="1600" dirty="0" err="1"/>
              <a:t>rubro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pic>
        <p:nvPicPr>
          <p:cNvPr id="6" name="Content Placeholder 5" descr="People in crowds">
            <a:extLst>
              <a:ext uri="{FF2B5EF4-FFF2-40B4-BE49-F238E27FC236}">
                <a16:creationId xmlns:a16="http://schemas.microsoft.com/office/drawing/2014/main" id="{16EAA3F2-22D7-56DD-BC70-19AF2706F0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53BA7-C58C-BB29-441F-029C1535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Paraguay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BFADE42-4428-9E5B-E64E-CC3557985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86784"/>
            <a:ext cx="6780700" cy="48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455E-7E05-1ADA-BB93-A4E8D335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Bolivia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4ABAA-48B5-D7CF-418F-E658494F8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8BB87-AD2D-069B-B7F9-E9282202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Brasil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59C9C-0914-3BC8-5352-1FD194E1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68122"/>
            <a:ext cx="6780700" cy="51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8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9986-2BC6-C870-CF5C-6EF55540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EE506-323C-BC35-69E9-6C7C4CF45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417" y="961812"/>
            <a:ext cx="636256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0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FAF-326E-3809-58F9-EB421DD5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Ecuador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51E5B-7733-3A72-B8EC-C332620C4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8403" y="961812"/>
            <a:ext cx="684859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0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0C8A1-E715-A3AC-01EC-85903DCE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Colombia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66C1C-306B-A0EF-4BDD-8792098E5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46114"/>
            <a:ext cx="6780700" cy="47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EBF4A-1AE7-5FD1-887F-3ADA7296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Venezuela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7E0510-B090-245D-61E4-02899F569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6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DC144-DD98-9440-4A73-B4476927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Guyana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B7290-F924-6809-CC68-0EAFDF6FF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170" y="961812"/>
            <a:ext cx="664105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CB929-0690-13DD-F29A-266C12EF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Suriname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55CE5-D673-E6A3-B39F-C0A4FB512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783362"/>
            <a:ext cx="6780700" cy="52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1750-C059-2EBB-3012-9F46B88F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Conclusiones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82E6-ADA8-591E-3DB0-F8B0CB8262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419" dirty="0"/>
              <a:t>Se logro demostrar que existe una gran diferencia entre la cantidad de empleados Hombres-Mujeres</a:t>
            </a:r>
          </a:p>
          <a:p>
            <a:r>
              <a:rPr lang="es-419" dirty="0"/>
              <a:t>Se logra ver datos y se pueden sacar hipótesis con respecto a las razones por las que se dan estas diferencias </a:t>
            </a:r>
          </a:p>
          <a:p>
            <a:r>
              <a:rPr lang="es-419" dirty="0"/>
              <a:t>Se logro aplicar lo aprendido para analizar datos. </a:t>
            </a:r>
          </a:p>
        </p:txBody>
      </p:sp>
      <p:pic>
        <p:nvPicPr>
          <p:cNvPr id="6" name="Content Placeholder 5" descr="Abstract background of data">
            <a:extLst>
              <a:ext uri="{FF2B5EF4-FFF2-40B4-BE49-F238E27FC236}">
                <a16:creationId xmlns:a16="http://schemas.microsoft.com/office/drawing/2014/main" id="{2A27591F-728F-2955-1C4B-FB125DA22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15555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7A6A4-EBF2-685A-D567-94B97D6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Fuente de Datos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DFD954C-BC87-5A53-CA1E-A12242EF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95" y="2036666"/>
            <a:ext cx="3456432" cy="1736856"/>
          </a:xfrm>
          <a:prstGeom prst="rect">
            <a:avLst/>
          </a:prstGeo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827FC4-321C-A021-FA1F-D0B043FF4D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0367" y="2049627"/>
            <a:ext cx="3456432" cy="17109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C3F3-CCA7-5DB1-BBAF-A5AEC783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La Fuente de datos fue extraida de la pagina web de la FAO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0573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CF0-A1BF-31B7-2817-754C7FBA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419" dirty="0"/>
              <a:t>Ideas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F853-42CA-0352-FC8E-510F39BD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419" sz="2000" dirty="0"/>
              <a:t>Podría ser una buena idea incluir mas información recolectada y analizar esos datos en distintos gráficos con el fin de visualizar mas correlaciones posibles. </a:t>
            </a:r>
          </a:p>
          <a:p>
            <a:endParaRPr lang="es-419" sz="2000" dirty="0"/>
          </a:p>
        </p:txBody>
      </p: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DE2D9ECE-4B47-B30A-176E-962D0F8A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2" r="2334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89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38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C920-3098-A0A8-9337-5ABB918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78E8-4C6C-6DB4-4340-412DC581D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 (2022). Jupyter.org. Retrieved from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https://jupyter.org/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matplotlib. (2022). matplotlib. Retrieved from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https://matplotlib.org/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Pandas. (2022). Pandas. Retrieved from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NumFOCUS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https://pandas.pydata.org/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FAO. (2022). FAO. Retrieved from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Datos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https://www.fao.org/faostat/es/#data/OEA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240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EB46C-8BE8-1B29-BA15-E128971C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D9433-F713-8199-1152-FC8CDB5E0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313299"/>
            <a:ext cx="5495371" cy="3091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5CA3-06EE-FD9D-F6D7-1300D4742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Se usaron los datos extraídos de la FAO</a:t>
            </a:r>
          </a:p>
          <a:p>
            <a:pPr marL="0"/>
            <a:r>
              <a:rPr lang="en-US" sz="1800"/>
              <a:t>Se utilizo: Pandas, Matplolib y Jupyter. </a:t>
            </a:r>
          </a:p>
          <a:p>
            <a:pPr marL="0"/>
            <a:r>
              <a:rPr lang="en-US" sz="1800"/>
              <a:t>(naturalmente también se utilizo Python)</a:t>
            </a:r>
          </a:p>
          <a:p>
            <a:pPr marL="0"/>
            <a:endParaRPr lang="en-US" sz="1800"/>
          </a:p>
          <a:p>
            <a:pPr marL="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0884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4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D95F4-FAB9-9A18-B324-203B967C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Resolución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DD00039-B458-EC48-857D-69A524A57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" r="11960" b="3"/>
          <a:stretch/>
        </p:blipFill>
        <p:spPr>
          <a:xfrm>
            <a:off x="4038599" y="1451198"/>
            <a:ext cx="3458228" cy="2907860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FDE02FB-B67D-B628-CA6E-5CE635EB4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803" r="2182" b="3"/>
          <a:stretch/>
        </p:blipFill>
        <p:spPr>
          <a:xfrm>
            <a:off x="7770367" y="1451199"/>
            <a:ext cx="3456432" cy="29078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E64-37CB-C1BD-70FA-32B26BD57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/>
              <a:t>Se dividió el continente en subcontinentes, norte, centro y Sudamérica </a:t>
            </a:r>
          </a:p>
          <a:p>
            <a:r>
              <a:rPr lang="en-US" sz="1300"/>
              <a:t>Después se creo un grafico que compare la cantidad de empleo todos los países de cada subcontinente.</a:t>
            </a:r>
          </a:p>
          <a:p>
            <a:r>
              <a:rPr lang="en-US" sz="1300"/>
              <a:t>Luego se creo uno por cada país que muestre la relación hombres-mujeres de empleados dentro del rubro que hay en cada país 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9358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F7D8-703D-632E-5179-48F32FEBD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América del norte.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19A98-B7F9-526F-1793-A17BBD979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200"/>
              <a:t>En este grafico podemos ver la diferencia en la cantidad de personas que trabajan en este rubro entre los 3 países de norte América. </a:t>
            </a:r>
          </a:p>
          <a:p>
            <a:r>
              <a:rPr lang="en-US" sz="1200"/>
              <a:t>Es posible llegar a conclusiones que indiquen que mas personas trabajan en este rubro en México son mas debido a que por su clima pueden tener mayor numero de cosechas en un año como por menor tecnificación en los procesos cosa que disminuye la necesidad de labor humana.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74426-8BB4-82B9-D5C9-2A2860628D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2102" y="1244587"/>
            <a:ext cx="6903723" cy="42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2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AE354-5E3F-7D24-7581-39D4909C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Canadá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761E0-EF1C-5E3C-BBC3-A9574C67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Aquí se aprecia una diferencia significativa entre la cantidad de personas que trabajan que son hombres en relación a mujeres.</a:t>
            </a:r>
          </a:p>
          <a:p>
            <a:endParaRPr lang="en-US" sz="16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288078-6453-1925-0BA3-874C136216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2102" y="1175549"/>
            <a:ext cx="6903723" cy="43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4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5D553-7C5B-22B3-6712-1CF62D5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Estados unidos.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64892D-A357-7B4D-3EF2-DED20A0E4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978308"/>
            <a:ext cx="6780700" cy="48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5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19CE-8F5C-7225-8757-59B19F28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México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08D00-DB76-4786-A393-B50D0F216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78308"/>
            <a:ext cx="6780700" cy="48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442</Words>
  <Application>Microsoft Office PowerPoint</Application>
  <PresentationFormat>Widescreen</PresentationFormat>
  <Paragraphs>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Office Theme</vt:lpstr>
      <vt:lpstr>Empleo Latinoamérica </vt:lpstr>
      <vt:lpstr>Problema </vt:lpstr>
      <vt:lpstr>Fuente de Datos</vt:lpstr>
      <vt:lpstr>Método </vt:lpstr>
      <vt:lpstr>Resolución</vt:lpstr>
      <vt:lpstr>América del norte.  </vt:lpstr>
      <vt:lpstr>Canadá </vt:lpstr>
      <vt:lpstr>Estados unidos. </vt:lpstr>
      <vt:lpstr>México </vt:lpstr>
      <vt:lpstr>Centro América </vt:lpstr>
      <vt:lpstr>Guatemala</vt:lpstr>
      <vt:lpstr>El Salvador </vt:lpstr>
      <vt:lpstr>Honduras</vt:lpstr>
      <vt:lpstr>Costa rica </vt:lpstr>
      <vt:lpstr>Panama</vt:lpstr>
      <vt:lpstr>Sudamerica</vt:lpstr>
      <vt:lpstr>Argentina</vt:lpstr>
      <vt:lpstr>Chile</vt:lpstr>
      <vt:lpstr>Uruguay</vt:lpstr>
      <vt:lpstr>Paraguay</vt:lpstr>
      <vt:lpstr>Bolivia</vt:lpstr>
      <vt:lpstr>Brasil</vt:lpstr>
      <vt:lpstr>Peru</vt:lpstr>
      <vt:lpstr>Ecuador </vt:lpstr>
      <vt:lpstr>Colombia</vt:lpstr>
      <vt:lpstr>Venezuela</vt:lpstr>
      <vt:lpstr>Guyana</vt:lpstr>
      <vt:lpstr>Suriname</vt:lpstr>
      <vt:lpstr>Conclusiones </vt:lpstr>
      <vt:lpstr>Ideas a futuro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Empleo Latinoamérica </dc:title>
  <dc:creator>Juan Diego Lama Von Buchwald (24121)</dc:creator>
  <cp:lastModifiedBy>Juan Diego Lama Von Buchwald (24121)</cp:lastModifiedBy>
  <cp:revision>1</cp:revision>
  <dcterms:created xsi:type="dcterms:W3CDTF">2022-11-13T20:33:38Z</dcterms:created>
  <dcterms:modified xsi:type="dcterms:W3CDTF">2022-11-14T22:01:40Z</dcterms:modified>
</cp:coreProperties>
</file>